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94" r:id="rId5"/>
    <p:sldId id="326" r:id="rId6"/>
    <p:sldId id="324" r:id="rId7"/>
    <p:sldId id="325" r:id="rId8"/>
    <p:sldId id="327" r:id="rId9"/>
    <p:sldId id="329" r:id="rId10"/>
    <p:sldId id="330" r:id="rId11"/>
    <p:sldId id="331" r:id="rId12"/>
    <p:sldId id="332" r:id="rId13"/>
    <p:sldId id="333" r:id="rId14"/>
    <p:sldId id="335" r:id="rId15"/>
    <p:sldId id="310" r:id="rId16"/>
    <p:sldId id="338" r:id="rId17"/>
    <p:sldId id="339" r:id="rId18"/>
    <p:sldId id="340" r:id="rId19"/>
    <p:sldId id="341" r:id="rId20"/>
    <p:sldId id="342" r:id="rId21"/>
    <p:sldId id="343" r:id="rId22"/>
    <p:sldId id="345" r:id="rId23"/>
    <p:sldId id="350" r:id="rId24"/>
    <p:sldId id="346" r:id="rId25"/>
    <p:sldId id="349" r:id="rId26"/>
    <p:sldId id="347" r:id="rId27"/>
    <p:sldId id="351" r:id="rId28"/>
    <p:sldId id="328" r:id="rId29"/>
    <p:sldId id="355" r:id="rId30"/>
    <p:sldId id="354" r:id="rId31"/>
    <p:sldId id="352" r:id="rId32"/>
    <p:sldId id="356" r:id="rId33"/>
    <p:sldId id="358" r:id="rId34"/>
    <p:sldId id="357" r:id="rId35"/>
    <p:sldId id="323" r:id="rId36"/>
    <p:sldId id="321" r:id="rId37"/>
    <p:sldId id="359" r:id="rId38"/>
    <p:sldId id="360" r:id="rId39"/>
    <p:sldId id="31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7770"/>
    <a:srgbClr val="0E1125"/>
    <a:srgbClr val="71BF23"/>
    <a:srgbClr val="B4ACA5"/>
    <a:srgbClr val="CBC3BB"/>
    <a:srgbClr val="2D6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6807" autoAdjust="0"/>
  </p:normalViewPr>
  <p:slideViewPr>
    <p:cSldViewPr snapToGrid="0">
      <p:cViewPr varScale="1">
        <p:scale>
          <a:sx n="96" d="100"/>
          <a:sy n="96" d="100"/>
        </p:scale>
        <p:origin x="90" y="51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9DE5A7-8327-3A49-B335-A62D3E06BC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68E3058-7270-BE43-8153-A83C6A7D9E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EF1528-83B9-FB42-ADE2-F1695811A813}" type="datetimeFigureOut">
              <a:rPr lang="en-GB" sz="1000" smtClean="0">
                <a:latin typeface="Arial" panose="020B0604020202020204" pitchFamily="34" charset="0"/>
                <a:cs typeface="Arial" panose="020B0604020202020204" pitchFamily="34" charset="0"/>
              </a:rPr>
              <a:t>14/03/2023</a:t>
            </a:fld>
            <a:endParaRPr lang="en-GB"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44264FD-EBDB-7242-A937-DB90D1DF7D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EA9C25A-DD41-D84D-BF54-EFE7F4024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06F573-A76F-CF40-B06B-3CB035280046}" type="slidenum">
              <a:rPr lang="en-GB" sz="1000" smtClean="0">
                <a:latin typeface="Arial" panose="020B0604020202020204" pitchFamily="34" charset="0"/>
                <a:cs typeface="Arial" panose="020B0604020202020204" pitchFamily="34" charset="0"/>
              </a:rPr>
              <a:t>‹#›</a:t>
            </a:fld>
            <a:endParaRPr lang="en-GB"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151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588C82D9-247B-B340-8A9A-0890E54D475C}" type="datetimeFigureOut">
              <a:rPr lang="en-GB" smtClean="0"/>
              <a:pPr/>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8DABA3B2-F91B-4041-AC07-559C5BC50700}" type="slidenum">
              <a:rPr lang="en-GB" smtClean="0"/>
              <a:pPr/>
              <a:t>‹#›</a:t>
            </a:fld>
            <a:endParaRPr lang="en-GB"/>
          </a:p>
        </p:txBody>
      </p:sp>
    </p:spTree>
    <p:extLst>
      <p:ext uri="{BB962C8B-B14F-4D97-AF65-F5344CB8AC3E}">
        <p14:creationId xmlns:p14="http://schemas.microsoft.com/office/powerpoint/2010/main" val="3112636584"/>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ABA3B2-F91B-4041-AC07-559C5BC50700}" type="slidenum">
              <a:rPr lang="en-GB" smtClean="0"/>
              <a:pPr/>
              <a:t>1</a:t>
            </a:fld>
            <a:endParaRPr lang="en-GB"/>
          </a:p>
        </p:txBody>
      </p:sp>
    </p:spTree>
    <p:extLst>
      <p:ext uri="{BB962C8B-B14F-4D97-AF65-F5344CB8AC3E}">
        <p14:creationId xmlns:p14="http://schemas.microsoft.com/office/powerpoint/2010/main" val="124978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624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0903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989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776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026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814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40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808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0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933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736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2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A3B2-F91B-4041-AC07-559C5BC50700}"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611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 TIP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E56EB6-2371-4EFC-B1A0-880C7850CB21}"/>
              </a:ext>
            </a:extLst>
          </p:cNvPr>
          <p:cNvSpPr>
            <a:spLocks noGrp="1"/>
          </p:cNvSpPr>
          <p:nvPr>
            <p:ph type="sldNum" sz="quarter" idx="10"/>
          </p:nvPr>
        </p:nvSpPr>
        <p:spPr/>
        <p:txBody>
          <a:bodyPr/>
          <a:lstStyle/>
          <a:p>
            <a:fld id="{E1781896-7108-754B-A195-4B41D5296C65}" type="slidenum">
              <a:rPr lang="en-GB" noProof="0" smtClean="0"/>
              <a:pPr/>
              <a:t>‹#›</a:t>
            </a:fld>
            <a:r>
              <a:rPr lang="en-GB" noProof="0"/>
              <a:t> |</a:t>
            </a:r>
          </a:p>
        </p:txBody>
      </p:sp>
      <p:sp>
        <p:nvSpPr>
          <p:cNvPr id="6" name="Title 4">
            <a:extLst>
              <a:ext uri="{FF2B5EF4-FFF2-40B4-BE49-F238E27FC236}">
                <a16:creationId xmlns:a16="http://schemas.microsoft.com/office/drawing/2014/main" id="{61489930-1856-48B6-939C-156CB4832260}"/>
              </a:ext>
            </a:extLst>
          </p:cNvPr>
          <p:cNvSpPr txBox="1">
            <a:spLocks/>
          </p:cNvSpPr>
          <p:nvPr userDrawn="1"/>
        </p:nvSpPr>
        <p:spPr>
          <a:xfrm>
            <a:off x="839785" y="307975"/>
            <a:ext cx="9469438" cy="503238"/>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a:lstStyle>
          <a:p>
            <a:r>
              <a:rPr lang="en-GB" dirty="0">
                <a:solidFill>
                  <a:schemeClr val="accent4"/>
                </a:solidFill>
              </a:rPr>
              <a:t>Guides / tips when working in the template</a:t>
            </a:r>
          </a:p>
        </p:txBody>
      </p:sp>
      <p:sp>
        <p:nvSpPr>
          <p:cNvPr id="8" name="Content Placeholder 14">
            <a:extLst>
              <a:ext uri="{FF2B5EF4-FFF2-40B4-BE49-F238E27FC236}">
                <a16:creationId xmlns:a16="http://schemas.microsoft.com/office/drawing/2014/main" id="{50AC8978-27ED-49C3-8073-0DACAA2A66C8}"/>
              </a:ext>
            </a:extLst>
          </p:cNvPr>
          <p:cNvSpPr txBox="1">
            <a:spLocks/>
          </p:cNvSpPr>
          <p:nvPr userDrawn="1"/>
        </p:nvSpPr>
        <p:spPr>
          <a:xfrm>
            <a:off x="839783" y="1142396"/>
            <a:ext cx="5238288" cy="1706034"/>
          </a:xfrm>
          <a:prstGeom prst="rect">
            <a:avLst/>
          </a:prstGeom>
          <a:noFill/>
          <a:ln w="6350">
            <a:solidFill>
              <a:schemeClr val="accent6"/>
            </a:solidFill>
          </a:ln>
        </p:spPr>
        <p:txBody>
          <a:bodyPr wrap="square" lIns="91440" tIns="91440" rIns="91440" bIns="91440" rtlCol="0">
            <a:noAutofit/>
          </a:bodyPr>
          <a:lstStyle>
            <a:defPPr>
              <a:defRPr lang="en-US"/>
            </a:defPPr>
            <a:lvl1pPr lvl="0">
              <a:spcAft>
                <a:spcPts val="600"/>
              </a:spcAft>
              <a:defRPr sz="1200" b="1"/>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tx2"/>
                </a:solidFill>
              </a:rPr>
              <a:t>Tips for making effective PowerPoint presentations:</a:t>
            </a:r>
          </a:p>
          <a:p>
            <a:pPr marL="180000" indent="-180000">
              <a:buClr>
                <a:schemeClr val="accent4"/>
              </a:buClr>
              <a:buFont typeface="Arial" panose="020B0604020202020204" pitchFamily="34" charset="0"/>
              <a:buChar char="•"/>
            </a:pPr>
            <a:r>
              <a:rPr lang="en-GB" sz="1200" b="0" dirty="0">
                <a:solidFill>
                  <a:schemeClr val="tx2"/>
                </a:solidFill>
              </a:rPr>
              <a:t>Simplify and limit number of words and bullets. Use key phrases and only essential information – move longer text to speaker notes.</a:t>
            </a:r>
          </a:p>
          <a:p>
            <a:pPr marL="180000" indent="-180000">
              <a:buClr>
                <a:schemeClr val="accent4"/>
              </a:buClr>
              <a:buFont typeface="Arial" panose="020B0604020202020204" pitchFamily="34" charset="0"/>
              <a:buChar char="•"/>
            </a:pPr>
            <a:r>
              <a:rPr lang="en-GB" sz="1200" b="0" dirty="0">
                <a:solidFill>
                  <a:schemeClr val="tx2"/>
                </a:solidFill>
              </a:rPr>
              <a:t>Use good quality images as a complement or to symbolize text.</a:t>
            </a:r>
          </a:p>
          <a:p>
            <a:pPr marL="180000" indent="-180000">
              <a:buClr>
                <a:schemeClr val="accent4"/>
              </a:buClr>
              <a:buFont typeface="Arial" panose="020B0604020202020204" pitchFamily="34" charset="0"/>
              <a:buChar char="•"/>
            </a:pPr>
            <a:r>
              <a:rPr lang="en-GB" sz="1200" b="0" dirty="0">
                <a:solidFill>
                  <a:schemeClr val="tx2"/>
                </a:solidFill>
              </a:rPr>
              <a:t>Avoid clipart and putting words in all capital letters.</a:t>
            </a:r>
          </a:p>
          <a:p>
            <a:pPr marL="180000" indent="-180000">
              <a:buClr>
                <a:schemeClr val="accent4"/>
              </a:buClr>
              <a:buFont typeface="Arial" panose="020B0604020202020204" pitchFamily="34" charset="0"/>
              <a:buChar char="•"/>
            </a:pPr>
            <a:r>
              <a:rPr lang="en-GB" sz="1200" b="0" dirty="0">
                <a:solidFill>
                  <a:schemeClr val="tx2"/>
                </a:solidFill>
              </a:rPr>
              <a:t>Do not overuse special effects and sounds. </a:t>
            </a:r>
            <a:endParaRPr lang="en-GB" sz="1400" b="0" dirty="0">
              <a:solidFill>
                <a:schemeClr val="tx2"/>
              </a:solidFill>
            </a:endParaRPr>
          </a:p>
        </p:txBody>
      </p:sp>
      <p:sp>
        <p:nvSpPr>
          <p:cNvPr id="9" name="TextBox 8">
            <a:extLst>
              <a:ext uri="{FF2B5EF4-FFF2-40B4-BE49-F238E27FC236}">
                <a16:creationId xmlns:a16="http://schemas.microsoft.com/office/drawing/2014/main" id="{18830AB2-C56D-4C29-BF72-1F29C89C9177}"/>
              </a:ext>
            </a:extLst>
          </p:cNvPr>
          <p:cNvSpPr txBox="1"/>
          <p:nvPr userDrawn="1"/>
        </p:nvSpPr>
        <p:spPr>
          <a:xfrm>
            <a:off x="8967385" y="1142397"/>
            <a:ext cx="2520000" cy="2972404"/>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a:spcAft>
                <a:spcPts val="600"/>
              </a:spcAft>
            </a:pPr>
            <a:r>
              <a:rPr lang="en-GB" sz="1200" b="1" dirty="0"/>
              <a:t>Copying from external sources:</a:t>
            </a:r>
          </a:p>
          <a:p>
            <a:pPr algn="l"/>
            <a:r>
              <a:rPr lang="en-GB" sz="900" b="1" dirty="0">
                <a:solidFill>
                  <a:schemeClr val="tx1"/>
                </a:solidFill>
              </a:rPr>
              <a:t>Content</a:t>
            </a:r>
          </a:p>
          <a:p>
            <a:pPr algn="l"/>
            <a:r>
              <a:rPr lang="en-GB" sz="900" b="0" dirty="0">
                <a:solidFill>
                  <a:schemeClr val="tx1"/>
                </a:solidFill>
              </a:rPr>
              <a:t>DO NOT copy/paste new slides from other presentations, particularly with different templates/ themes.</a:t>
            </a:r>
          </a:p>
          <a:p>
            <a:pPr algn="l"/>
            <a:r>
              <a:rPr lang="en-GB" sz="900" b="0" dirty="0">
                <a:solidFill>
                  <a:schemeClr val="tx1"/>
                </a:solidFill>
              </a:rPr>
              <a:t>Instead, copy the content (images and text) into the most suitable layout provided within this template.</a:t>
            </a:r>
          </a:p>
          <a:p>
            <a:pPr algn="l"/>
            <a:r>
              <a:rPr lang="en-GB" sz="900" b="0" dirty="0">
                <a:solidFill>
                  <a:schemeClr val="tx1"/>
                </a:solidFill>
              </a:rPr>
              <a:t>Ensure no new Master templates are added into the presentation resulting in formatting clashes and larger file size.</a:t>
            </a:r>
            <a:endParaRPr lang="en-GB" sz="900" b="1" dirty="0">
              <a:solidFill>
                <a:schemeClr val="tx1"/>
              </a:solidFill>
            </a:endParaRPr>
          </a:p>
          <a:p>
            <a:pPr algn="l"/>
            <a:endParaRPr lang="en-GB" sz="900" b="1" dirty="0">
              <a:solidFill>
                <a:schemeClr val="tx1"/>
              </a:solidFill>
            </a:endParaRPr>
          </a:p>
          <a:p>
            <a:pPr algn="l"/>
            <a:r>
              <a:rPr lang="en-GB" sz="900" b="1" dirty="0">
                <a:solidFill>
                  <a:schemeClr val="tx1"/>
                </a:solidFill>
              </a:rPr>
              <a:t>Text</a:t>
            </a:r>
          </a:p>
          <a:p>
            <a:pPr algn="l">
              <a:spcAft>
                <a:spcPts val="600"/>
              </a:spcAft>
            </a:pPr>
            <a:r>
              <a:rPr lang="en-GB" sz="900" dirty="0">
                <a:solidFill>
                  <a:schemeClr val="tx1"/>
                </a:solidFill>
              </a:rPr>
              <a:t>When copy/pasting text, a small </a:t>
            </a:r>
            <a:r>
              <a:rPr lang="en-GB" sz="900" b="1" dirty="0">
                <a:solidFill>
                  <a:schemeClr val="tx1"/>
                </a:solidFill>
              </a:rPr>
              <a:t>‘Paste Options’ </a:t>
            </a:r>
            <a:r>
              <a:rPr lang="en-GB" sz="900" dirty="0">
                <a:solidFill>
                  <a:schemeClr val="tx1"/>
                </a:solidFill>
              </a:rPr>
              <a:t>button will appear at the bottom of the text box.</a:t>
            </a:r>
          </a:p>
          <a:p>
            <a:pPr algn="l"/>
            <a:r>
              <a:rPr lang="en-GB" sz="900" dirty="0">
                <a:solidFill>
                  <a:schemeClr val="tx1"/>
                </a:solidFill>
              </a:rPr>
              <a:t>Use the </a:t>
            </a:r>
            <a:r>
              <a:rPr lang="en-GB" sz="900" b="1" dirty="0">
                <a:solidFill>
                  <a:schemeClr val="tx1"/>
                </a:solidFill>
              </a:rPr>
              <a:t>‘Keep Text Only’ </a:t>
            </a:r>
            <a:br>
              <a:rPr lang="en-GB" sz="900" b="1" dirty="0">
                <a:solidFill>
                  <a:schemeClr val="tx1"/>
                </a:solidFill>
              </a:rPr>
            </a:br>
            <a:r>
              <a:rPr lang="en-GB" sz="900" dirty="0">
                <a:solidFill>
                  <a:schemeClr val="tx1"/>
                </a:solidFill>
              </a:rPr>
              <a:t>option to integrate it into </a:t>
            </a:r>
            <a:br>
              <a:rPr lang="en-GB" sz="900" dirty="0">
                <a:solidFill>
                  <a:schemeClr val="tx1"/>
                </a:solidFill>
              </a:rPr>
            </a:br>
            <a:r>
              <a:rPr lang="en-GB" sz="900" dirty="0">
                <a:solidFill>
                  <a:schemeClr val="tx1"/>
                </a:solidFill>
              </a:rPr>
              <a:t>this template’s formatting.</a:t>
            </a:r>
            <a:endParaRPr lang="en-US" sz="900" b="1" dirty="0">
              <a:solidFill>
                <a:schemeClr val="tx1"/>
              </a:solidFill>
            </a:endParaRPr>
          </a:p>
        </p:txBody>
      </p:sp>
      <p:sp>
        <p:nvSpPr>
          <p:cNvPr id="10" name="TextBox 9">
            <a:extLst>
              <a:ext uri="{FF2B5EF4-FFF2-40B4-BE49-F238E27FC236}">
                <a16:creationId xmlns:a16="http://schemas.microsoft.com/office/drawing/2014/main" id="{D4A05B6F-0B2A-483C-A123-2CAE1C83D491}"/>
              </a:ext>
            </a:extLst>
          </p:cNvPr>
          <p:cNvSpPr txBox="1"/>
          <p:nvPr userDrawn="1"/>
        </p:nvSpPr>
        <p:spPr>
          <a:xfrm>
            <a:off x="839785" y="2992712"/>
            <a:ext cx="2520000" cy="3006000"/>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algn="l">
              <a:spcAft>
                <a:spcPts val="600"/>
              </a:spcAft>
            </a:pPr>
            <a:r>
              <a:rPr lang="en-GB" sz="1200" b="1" i="0" dirty="0">
                <a:solidFill>
                  <a:schemeClr val="tx1"/>
                </a:solidFill>
              </a:rPr>
              <a:t>Using template layouts:</a:t>
            </a:r>
          </a:p>
          <a:p>
            <a:pPr algn="l"/>
            <a:r>
              <a:rPr lang="en-GB" sz="1000" b="1" i="0" dirty="0">
                <a:solidFill>
                  <a:schemeClr val="tx1"/>
                </a:solidFill>
              </a:rPr>
              <a:t>Several layout options </a:t>
            </a:r>
            <a:r>
              <a:rPr lang="en-GB" sz="1000" i="0" dirty="0">
                <a:solidFill>
                  <a:schemeClr val="tx1"/>
                </a:solidFill>
              </a:rPr>
              <a:t>to help you present can be found on </a:t>
            </a:r>
            <a:r>
              <a:rPr lang="en-GB" sz="1000" b="1" i="0" dirty="0">
                <a:solidFill>
                  <a:schemeClr val="tx1"/>
                </a:solidFill>
              </a:rPr>
              <a:t>‘</a:t>
            </a:r>
            <a:r>
              <a:rPr lang="en-GB" sz="1000" b="1" i="0" kern="1200" dirty="0">
                <a:solidFill>
                  <a:schemeClr val="tx1"/>
                </a:solidFill>
                <a:latin typeface="+mn-lt"/>
                <a:ea typeface="+mn-ea"/>
                <a:cs typeface="+mn-cs"/>
              </a:rPr>
              <a:t>Home tab &gt; (Slides) Layout</a:t>
            </a:r>
            <a:r>
              <a:rPr lang="en-GB" sz="1000" b="1" i="0" dirty="0">
                <a:solidFill>
                  <a:schemeClr val="tx1"/>
                </a:solidFill>
              </a:rPr>
              <a:t>’</a:t>
            </a:r>
            <a:endParaRPr lang="en-GB" sz="1000" b="1" i="0" kern="1200" dirty="0">
              <a:solidFill>
                <a:schemeClr val="tx1"/>
              </a:solidFill>
              <a:latin typeface="+mn-lt"/>
              <a:ea typeface="+mn-ea"/>
              <a:cs typeface="+mn-cs"/>
            </a:endParaRPr>
          </a:p>
          <a:p>
            <a:pPr algn="l"/>
            <a:endParaRPr lang="en-GB" sz="1000" b="1"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dirty="0">
                <a:solidFill>
                  <a:schemeClr val="tx1"/>
                </a:solidFill>
              </a:rPr>
              <a:t>Avoid stretching the elements. </a:t>
            </a:r>
            <a:r>
              <a:rPr lang="en-GB" sz="1000" b="0" i="0" dirty="0">
                <a:solidFill>
                  <a:schemeClr val="tx1"/>
                </a:solidFill>
              </a:rPr>
              <a:t>If you feel that you done so or have moved elements around, reset the template by</a:t>
            </a:r>
            <a:r>
              <a:rPr lang="en-GB" sz="1000" i="0" dirty="0">
                <a:solidFill>
                  <a:schemeClr val="tx1"/>
                </a:solidFill>
              </a:rPr>
              <a:t> </a:t>
            </a:r>
            <a:r>
              <a:rPr lang="en-GB" sz="1000" b="1" i="0" dirty="0">
                <a:solidFill>
                  <a:schemeClr val="tx1"/>
                </a:solidFill>
              </a:rPr>
              <a:t>‘</a:t>
            </a:r>
            <a:r>
              <a:rPr lang="en-GB" sz="1000" b="1" i="0" kern="1200" dirty="0">
                <a:solidFill>
                  <a:schemeClr val="tx1"/>
                </a:solidFill>
                <a:latin typeface="+mn-lt"/>
                <a:ea typeface="+mn-ea"/>
                <a:cs typeface="+mn-cs"/>
              </a:rPr>
              <a:t>Home tab &gt; (Slides) Reset</a:t>
            </a:r>
            <a:r>
              <a:rPr lang="en-GB" sz="1000" b="1" i="0" dirty="0">
                <a:solidFill>
                  <a:schemeClr val="tx1"/>
                </a:solidFill>
              </a:rPr>
              <a:t>’</a:t>
            </a:r>
            <a:endParaRPr lang="en-GB" sz="1000" b="0" i="0" dirty="0">
              <a:solidFill>
                <a:schemeClr val="tx1"/>
              </a:solidFill>
            </a:endParaRPr>
          </a:p>
          <a:p>
            <a:pPr algn="l"/>
            <a:endParaRPr lang="en-GB" sz="1000" b="1" i="0" dirty="0">
              <a:solidFill>
                <a:schemeClr val="tx1"/>
              </a:solidFill>
            </a:endParaRPr>
          </a:p>
          <a:p>
            <a:pPr algn="l"/>
            <a:r>
              <a:rPr lang="en-GB" sz="1000" b="1" i="0" dirty="0">
                <a:solidFill>
                  <a:schemeClr val="tx1"/>
                </a:solidFill>
              </a:rPr>
              <a:t>Guides</a:t>
            </a:r>
            <a:r>
              <a:rPr lang="en-GB" sz="1000" b="0" i="0" dirty="0">
                <a:solidFill>
                  <a:schemeClr val="tx1"/>
                </a:solidFill>
              </a:rPr>
              <a:t> have been provided to maintain proper alignment and spacing of your slide elements. If you want to create a custom layout, pick one of the blank layouts and use the margins as your guides. </a:t>
            </a:r>
            <a:r>
              <a:rPr lang="en-GB" sz="1000" b="1" i="0" dirty="0">
                <a:solidFill>
                  <a:schemeClr val="tx1"/>
                </a:solidFill>
              </a:rPr>
              <a:t>‘View tab &gt; checkmark Guides’ </a:t>
            </a:r>
          </a:p>
        </p:txBody>
      </p:sp>
      <p:sp>
        <p:nvSpPr>
          <p:cNvPr id="11" name="Rectangle 10">
            <a:extLst>
              <a:ext uri="{FF2B5EF4-FFF2-40B4-BE49-F238E27FC236}">
                <a16:creationId xmlns:a16="http://schemas.microsoft.com/office/drawing/2014/main" id="{DD51FC98-AD90-488D-8164-7D1509646A54}"/>
              </a:ext>
            </a:extLst>
          </p:cNvPr>
          <p:cNvSpPr/>
          <p:nvPr userDrawn="1"/>
        </p:nvSpPr>
        <p:spPr>
          <a:xfrm>
            <a:off x="6258128" y="1142395"/>
            <a:ext cx="2520000" cy="1695276"/>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lvl="0">
              <a:spcAft>
                <a:spcPts val="600"/>
              </a:spcAft>
            </a:pPr>
            <a:r>
              <a:rPr lang="en-US" sz="1200" b="1" dirty="0"/>
              <a:t>To add images to placeholders:</a:t>
            </a:r>
          </a:p>
          <a:p>
            <a:pPr lvl="0">
              <a:spcAft>
                <a:spcPts val="600"/>
              </a:spcAft>
            </a:pPr>
            <a:r>
              <a:rPr lang="en-US" sz="1000" b="0" i="0" dirty="0">
                <a:solidFill>
                  <a:schemeClr val="tx1"/>
                </a:solidFill>
              </a:rPr>
              <a:t>Drag and drop: Drag an image from your desktop (or any file folder) and drop into the placeholder </a:t>
            </a:r>
            <a:r>
              <a:rPr lang="en-US" sz="1000" b="1" i="0" dirty="0">
                <a:solidFill>
                  <a:schemeClr val="tx1"/>
                </a:solidFill>
              </a:rPr>
              <a:t>OR</a:t>
            </a:r>
            <a:r>
              <a:rPr lang="en-US" sz="1000" b="0" i="0" dirty="0">
                <a:solidFill>
                  <a:schemeClr val="tx1"/>
                </a:solidFill>
              </a:rPr>
              <a:t> </a:t>
            </a:r>
          </a:p>
          <a:p>
            <a:pPr lvl="0">
              <a:spcAft>
                <a:spcPts val="600"/>
              </a:spcAft>
            </a:pPr>
            <a:r>
              <a:rPr lang="en-US" sz="1000" b="0" i="0" dirty="0">
                <a:solidFill>
                  <a:schemeClr val="tx1"/>
                </a:solidFill>
              </a:rPr>
              <a:t>Browse: Click the icon in the center of the placeholder and locate your desired image file from the pop-up.</a:t>
            </a:r>
          </a:p>
        </p:txBody>
      </p:sp>
      <p:sp>
        <p:nvSpPr>
          <p:cNvPr id="12" name="Rectangle 11">
            <a:extLst>
              <a:ext uri="{FF2B5EF4-FFF2-40B4-BE49-F238E27FC236}">
                <a16:creationId xmlns:a16="http://schemas.microsoft.com/office/drawing/2014/main" id="{5FB718BC-1A56-4442-8436-E0011A4E7B90}"/>
              </a:ext>
            </a:extLst>
          </p:cNvPr>
          <p:cNvSpPr/>
          <p:nvPr userDrawn="1"/>
        </p:nvSpPr>
        <p:spPr>
          <a:xfrm>
            <a:off x="3549892" y="2992712"/>
            <a:ext cx="2520000" cy="3006065"/>
          </a:xfrm>
          <a:prstGeom prst="rect">
            <a:avLst/>
          </a:prstGeom>
          <a:solidFill>
            <a:schemeClr val="accent6">
              <a:lumMod val="20000"/>
              <a:lumOff val="80000"/>
            </a:schemeClr>
          </a:solidFill>
          <a:ln w="6350">
            <a:solidFill>
              <a:schemeClr val="accent6"/>
            </a:solidFill>
          </a:ln>
        </p:spPr>
        <p:txBody>
          <a:bodyPr wrap="square" lIns="91440" tIns="91440" rIns="91440" bIns="91440" rtlCol="0">
            <a:noAutofit/>
          </a:bodyPr>
          <a:lstStyle/>
          <a:p>
            <a:pPr lvl="0">
              <a:spcAft>
                <a:spcPts val="600"/>
              </a:spcAft>
            </a:pPr>
            <a:r>
              <a:rPr lang="en-US" sz="1200" b="1" dirty="0"/>
              <a:t>To adjust image size/location without changing placeholder dimensions:</a:t>
            </a:r>
          </a:p>
          <a:p>
            <a:pPr lvl="0">
              <a:spcAft>
                <a:spcPts val="600"/>
              </a:spcAft>
            </a:pPr>
            <a:r>
              <a:rPr lang="en-US" sz="1000" b="0" i="0" dirty="0">
                <a:solidFill>
                  <a:schemeClr val="tx1"/>
                </a:solidFill>
              </a:rPr>
              <a:t>Right click the image and select Crop. Adjust the size of the image by grabbing one corner and scale up or down while holding the Shift key to maintain the proper ratio.</a:t>
            </a:r>
          </a:p>
          <a:p>
            <a:pPr lvl="0">
              <a:spcAft>
                <a:spcPts val="600"/>
              </a:spcAft>
            </a:pPr>
            <a:r>
              <a:rPr lang="en-US" sz="1000" b="0" i="0" dirty="0">
                <a:solidFill>
                  <a:schemeClr val="tx1"/>
                </a:solidFill>
              </a:rPr>
              <a:t>To move the image within the placeholder, hover over the image (while in Crop mode) and a 4 way arrow icon will appear. Grab the image and move to desired location. </a:t>
            </a:r>
          </a:p>
          <a:p>
            <a:pPr lvl="0">
              <a:spcAft>
                <a:spcPts val="600"/>
              </a:spcAft>
            </a:pPr>
            <a:r>
              <a:rPr lang="en-US" sz="1000" b="0" i="0" dirty="0">
                <a:solidFill>
                  <a:schemeClr val="tx1"/>
                </a:solidFill>
              </a:rPr>
              <a:t>Click anywhere outside the image to finalize the task.</a:t>
            </a:r>
          </a:p>
        </p:txBody>
      </p:sp>
      <p:sp>
        <p:nvSpPr>
          <p:cNvPr id="16" name="TextBox 15">
            <a:extLst>
              <a:ext uri="{FF2B5EF4-FFF2-40B4-BE49-F238E27FC236}">
                <a16:creationId xmlns:a16="http://schemas.microsoft.com/office/drawing/2014/main" id="{86988808-0466-4528-B367-9411CE5A4A07}"/>
              </a:ext>
            </a:extLst>
          </p:cNvPr>
          <p:cNvSpPr txBox="1"/>
          <p:nvPr userDrawn="1"/>
        </p:nvSpPr>
        <p:spPr>
          <a:xfrm>
            <a:off x="6258128" y="2992712"/>
            <a:ext cx="2520000" cy="3006000"/>
          </a:xfrm>
          <a:prstGeom prst="rect">
            <a:avLst/>
          </a:prstGeom>
          <a:solidFill>
            <a:schemeClr val="accent6">
              <a:lumMod val="20000"/>
              <a:lumOff val="80000"/>
            </a:schemeClr>
          </a:solidFill>
          <a:ln w="6350">
            <a:solidFill>
              <a:schemeClr val="accent6"/>
            </a:solidFill>
          </a:ln>
        </p:spPr>
        <p:txBody>
          <a:bodyPr wrap="square" lIns="91440" tIns="91440" rIns="91440" bIns="91440" rtlCol="0" anchor="t">
            <a:noAutofit/>
          </a:bodyPr>
          <a:lstStyle/>
          <a:p>
            <a:pPr>
              <a:spcAft>
                <a:spcPts val="600"/>
              </a:spcAft>
            </a:pPr>
            <a:r>
              <a:rPr lang="en-GB" sz="1200" b="1" dirty="0"/>
              <a:t>Image placeholder (Better path shape):</a:t>
            </a:r>
          </a:p>
          <a:p>
            <a:pPr algn="l"/>
            <a:r>
              <a:rPr lang="en-GB" sz="1000" dirty="0">
                <a:solidFill>
                  <a:schemeClr val="tx1"/>
                </a:solidFill>
              </a:rPr>
              <a:t>Refrain from featuring an image with transparent background to preserve the Better path framing</a:t>
            </a:r>
            <a:r>
              <a:rPr lang="en-US" sz="1000" dirty="0">
                <a:solidFill>
                  <a:schemeClr val="tx1"/>
                </a:solidFill>
              </a:rPr>
              <a:t>.</a:t>
            </a:r>
          </a:p>
          <a:p>
            <a:pPr algn="l"/>
            <a:endParaRPr lang="en-US" sz="1000" dirty="0">
              <a:solidFill>
                <a:schemeClr val="tx1"/>
              </a:solidFill>
            </a:endParaRPr>
          </a:p>
          <a:p>
            <a:pPr algn="l"/>
            <a:r>
              <a:rPr lang="en-US" sz="1000" dirty="0">
                <a:solidFill>
                  <a:schemeClr val="tx1"/>
                </a:solidFill>
              </a:rPr>
              <a:t>If necessary to do so, format the frame shape to have white background and light grey outline</a:t>
            </a:r>
            <a:r>
              <a:rPr lang="en-GB" sz="1000" dirty="0">
                <a:solidFill>
                  <a:schemeClr val="tx1"/>
                </a:solidFill>
              </a:rPr>
              <a:t>.</a:t>
            </a:r>
          </a:p>
          <a:p>
            <a:pPr algn="l"/>
            <a:endParaRPr lang="en-GB" sz="1000" dirty="0">
              <a:solidFill>
                <a:schemeClr val="tx1"/>
              </a:solidFill>
            </a:endParaRPr>
          </a:p>
          <a:p>
            <a:pPr algn="l"/>
            <a:r>
              <a:rPr lang="en-GB" sz="1000" dirty="0">
                <a:solidFill>
                  <a:schemeClr val="tx1"/>
                </a:solidFill>
              </a:rPr>
              <a:t>Click on the shape, then:</a:t>
            </a:r>
          </a:p>
          <a:p>
            <a:pPr algn="l"/>
            <a:r>
              <a:rPr lang="en-GB" sz="1000" b="1" dirty="0">
                <a:solidFill>
                  <a:schemeClr val="tx1"/>
                </a:solidFill>
              </a:rPr>
              <a:t>Shape Format &gt; Shape Fill &gt; White</a:t>
            </a:r>
          </a:p>
          <a:p>
            <a:pPr algn="l"/>
            <a:r>
              <a:rPr lang="en-GB" sz="1000" b="1" dirty="0">
                <a:solidFill>
                  <a:schemeClr val="tx1"/>
                </a:solidFill>
              </a:rPr>
              <a:t>+</a:t>
            </a:r>
          </a:p>
          <a:p>
            <a:pPr algn="l"/>
            <a:r>
              <a:rPr lang="en-GB" sz="1000" b="1" dirty="0">
                <a:solidFill>
                  <a:schemeClr val="tx1"/>
                </a:solidFill>
              </a:rPr>
              <a:t>Shape Format &gt; Shape Outline &gt;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tx1"/>
                </a:solidFill>
              </a:rPr>
              <a:t>Tan, Background 2 with weight ½ </a:t>
            </a:r>
            <a:r>
              <a:rPr lang="en-GB" sz="1000" b="1" dirty="0" err="1">
                <a:solidFill>
                  <a:schemeClr val="tx1"/>
                </a:solidFill>
              </a:rPr>
              <a:t>pt</a:t>
            </a:r>
            <a:endParaRPr lang="en-US" sz="1000" b="1" dirty="0">
              <a:solidFill>
                <a:schemeClr val="tx1"/>
              </a:solidFill>
            </a:endParaRPr>
          </a:p>
        </p:txBody>
      </p:sp>
      <p:sp>
        <p:nvSpPr>
          <p:cNvPr id="19" name="Title 4">
            <a:extLst>
              <a:ext uri="{FF2B5EF4-FFF2-40B4-BE49-F238E27FC236}">
                <a16:creationId xmlns:a16="http://schemas.microsoft.com/office/drawing/2014/main" id="{0162A6C8-6606-4B69-BCB9-2E4C0A40B851}"/>
              </a:ext>
            </a:extLst>
          </p:cNvPr>
          <p:cNvSpPr txBox="1">
            <a:spLocks/>
          </p:cNvSpPr>
          <p:nvPr userDrawn="1"/>
        </p:nvSpPr>
        <p:spPr>
          <a:xfrm>
            <a:off x="839785" y="6308366"/>
            <a:ext cx="5348073" cy="335224"/>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a:lstStyle>
          <a:p>
            <a:r>
              <a:rPr lang="en-GB" sz="1200" dirty="0">
                <a:solidFill>
                  <a:schemeClr val="accent6"/>
                </a:solidFill>
              </a:rPr>
              <a:t>If questions, contact: </a:t>
            </a:r>
            <a:r>
              <a:rPr lang="en-GB" sz="1200" kern="1200" dirty="0">
                <a:solidFill>
                  <a:schemeClr val="accent6"/>
                </a:solidFill>
                <a:latin typeface="+mj-lt"/>
                <a:ea typeface="+mj-ea"/>
                <a:cs typeface="+mj-cs"/>
              </a:rPr>
              <a:t>brandmark.helpdesk@alfalaval.com</a:t>
            </a:r>
          </a:p>
        </p:txBody>
      </p:sp>
      <p:pic>
        <p:nvPicPr>
          <p:cNvPr id="18" name="Picture 17">
            <a:extLst>
              <a:ext uri="{FF2B5EF4-FFF2-40B4-BE49-F238E27FC236}">
                <a16:creationId xmlns:a16="http://schemas.microsoft.com/office/drawing/2014/main" id="{35096C36-A223-4E28-BBE7-F71B6034C38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0624233" y="3546941"/>
            <a:ext cx="740864" cy="476270"/>
          </a:xfrm>
          <a:prstGeom prst="rect">
            <a:avLst/>
          </a:prstGeom>
        </p:spPr>
      </p:pic>
      <p:sp>
        <p:nvSpPr>
          <p:cNvPr id="21" name="TextBox 20">
            <a:extLst>
              <a:ext uri="{FF2B5EF4-FFF2-40B4-BE49-F238E27FC236}">
                <a16:creationId xmlns:a16="http://schemas.microsoft.com/office/drawing/2014/main" id="{5699DE6C-2356-4C14-9E21-678F09734B53}"/>
              </a:ext>
            </a:extLst>
          </p:cNvPr>
          <p:cNvSpPr txBox="1"/>
          <p:nvPr userDrawn="1"/>
        </p:nvSpPr>
        <p:spPr>
          <a:xfrm>
            <a:off x="8967385" y="4272455"/>
            <a:ext cx="2520000" cy="1710560"/>
          </a:xfrm>
          <a:prstGeom prst="rect">
            <a:avLst/>
          </a:prstGeom>
          <a:solidFill>
            <a:schemeClr val="accent6">
              <a:lumMod val="20000"/>
              <a:lumOff val="80000"/>
            </a:schemeClr>
          </a:solidFill>
          <a:ln w="6350">
            <a:solidFill>
              <a:schemeClr val="accent6"/>
            </a:solidFill>
          </a:ln>
        </p:spPr>
        <p:txBody>
          <a:bodyPr wrap="square" lIns="91440" tIns="91440" rIns="91440" bIns="91440" rtlCol="0" anchor="b">
            <a:noAutofit/>
          </a:bodyPr>
          <a:lstStyle/>
          <a:p>
            <a:pPr algn="l">
              <a:spcAft>
                <a:spcPts val="600"/>
              </a:spcAft>
            </a:pPr>
            <a:r>
              <a:rPr lang="en-GB" sz="1100" b="1" noProof="0" dirty="0">
                <a:solidFill>
                  <a:schemeClr val="tx1"/>
                </a:solidFill>
              </a:rPr>
              <a:t>T</a:t>
            </a:r>
            <a:r>
              <a:rPr lang="en-GB" sz="1100" b="1" kern="1200" noProof="0" dirty="0">
                <a:solidFill>
                  <a:schemeClr val="tx1"/>
                </a:solidFill>
                <a:latin typeface="+mn-lt"/>
                <a:ea typeface="+mn-ea"/>
                <a:cs typeface="+mn-cs"/>
              </a:rPr>
              <a:t>ext jump between placeholders:</a:t>
            </a:r>
          </a:p>
          <a:p>
            <a:pPr algn="l"/>
            <a:r>
              <a:rPr lang="en-GB" sz="900" dirty="0"/>
              <a:t>Due to PowerPoint’s limited capability in handling custom layouts, text may at times </a:t>
            </a:r>
            <a:r>
              <a:rPr lang="en-GB" sz="900" i="1" dirty="0"/>
              <a:t>jump</a:t>
            </a:r>
            <a:r>
              <a:rPr lang="en-GB" sz="900" dirty="0"/>
              <a:t> between placeholders – especially when you don’t fill in the ‘Subtitle’. </a:t>
            </a:r>
          </a:p>
          <a:p>
            <a:pPr algn="l"/>
            <a:endParaRPr lang="en-GB" sz="900" dirty="0"/>
          </a:p>
          <a:p>
            <a:pPr algn="l"/>
            <a:r>
              <a:rPr lang="en-GB" sz="900" dirty="0"/>
              <a:t>Either ensure all placeholders are fully utilized OR manually copy/cut and paste the text that are automatically misplaced, into the correct placeholder. </a:t>
            </a:r>
            <a:endParaRPr lang="en-GB" sz="900" noProof="0" dirty="0">
              <a:solidFill>
                <a:schemeClr val="tx1"/>
              </a:solidFill>
            </a:endParaRPr>
          </a:p>
        </p:txBody>
      </p:sp>
    </p:spTree>
    <p:extLst>
      <p:ext uri="{BB962C8B-B14F-4D97-AF65-F5344CB8AC3E}">
        <p14:creationId xmlns:p14="http://schemas.microsoft.com/office/powerpoint/2010/main" val="34193594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REAM TEXT PAGE SUBTITLE">
    <p:spTree>
      <p:nvGrpSpPr>
        <p:cNvPr id="1" name=""/>
        <p:cNvGrpSpPr/>
        <p:nvPr/>
      </p:nvGrpSpPr>
      <p:grpSpPr>
        <a:xfrm>
          <a:off x="0" y="0"/>
          <a:ext cx="0" cy="0"/>
          <a:chOff x="0" y="0"/>
          <a:chExt cx="0" cy="0"/>
        </a:xfrm>
      </p:grpSpPr>
      <p:sp>
        <p:nvSpPr>
          <p:cNvPr id="29" name="Freeform: Shape 18">
            <a:extLst>
              <a:ext uri="{FF2B5EF4-FFF2-40B4-BE49-F238E27FC236}">
                <a16:creationId xmlns:a16="http://schemas.microsoft.com/office/drawing/2014/main" id="{C2F7568E-8002-004F-9B6C-2E4C2D36A6A1}"/>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14" name="Date Placeholder 13">
            <a:extLst>
              <a:ext uri="{FF2B5EF4-FFF2-40B4-BE49-F238E27FC236}">
                <a16:creationId xmlns:a16="http://schemas.microsoft.com/office/drawing/2014/main" id="{DFEAD3AC-C3EC-43A5-9561-F25A141CD1AA}"/>
              </a:ext>
            </a:extLst>
          </p:cNvPr>
          <p:cNvSpPr>
            <a:spLocks noGrp="1"/>
          </p:cNvSpPr>
          <p:nvPr>
            <p:ph type="dt" sz="half" idx="28"/>
          </p:nvPr>
        </p:nvSpPr>
        <p:spPr/>
        <p:txBody>
          <a:bodyPr/>
          <a:lstStyle/>
          <a:p>
            <a:fld id="{2E8CFAB4-AEB4-44FB-BEEF-F0E6B41983E6}" type="datetime1">
              <a:rPr lang="en-GB" noProof="0" smtClean="0"/>
              <a:t>14/03/2023</a:t>
            </a:fld>
            <a:endParaRPr lang="en-GB" noProof="0" dirty="0"/>
          </a:p>
        </p:txBody>
      </p:sp>
      <p:sp>
        <p:nvSpPr>
          <p:cNvPr id="16" name="Footer Placeholder 15">
            <a:extLst>
              <a:ext uri="{FF2B5EF4-FFF2-40B4-BE49-F238E27FC236}">
                <a16:creationId xmlns:a16="http://schemas.microsoft.com/office/drawing/2014/main" id="{6D3751C0-29EC-4C53-B8B6-6ACB79B9D455}"/>
              </a:ext>
            </a:extLst>
          </p:cNvPr>
          <p:cNvSpPr>
            <a:spLocks noGrp="1"/>
          </p:cNvSpPr>
          <p:nvPr>
            <p:ph type="ftr" sz="quarter" idx="29"/>
          </p:nvPr>
        </p:nvSpPr>
        <p:spPr/>
        <p:txBody>
          <a:bodyPr/>
          <a:lstStyle/>
          <a:p>
            <a:r>
              <a:rPr lang="en-GB" dirty="0"/>
              <a:t>| © NIF Hockey Club</a:t>
            </a:r>
          </a:p>
        </p:txBody>
      </p:sp>
      <p:sp>
        <p:nvSpPr>
          <p:cNvPr id="17" name="Slide Number Placeholder 16">
            <a:extLst>
              <a:ext uri="{FF2B5EF4-FFF2-40B4-BE49-F238E27FC236}">
                <a16:creationId xmlns:a16="http://schemas.microsoft.com/office/drawing/2014/main" id="{94711FBC-EF0C-44A8-B6D8-20D85ECBB6E4}"/>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9" name="Freeform: Shape 12">
            <a:extLst>
              <a:ext uri="{FF2B5EF4-FFF2-40B4-BE49-F238E27FC236}">
                <a16:creationId xmlns:a16="http://schemas.microsoft.com/office/drawing/2014/main" id="{42D19748-7FD4-DE4D-9893-245554696445}"/>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26" name="Text Placeholder 2">
            <a:extLst>
              <a:ext uri="{FF2B5EF4-FFF2-40B4-BE49-F238E27FC236}">
                <a16:creationId xmlns:a16="http://schemas.microsoft.com/office/drawing/2014/main" id="{63F985EB-1868-6642-BBDF-EAADD54168A5}"/>
              </a:ext>
            </a:extLst>
          </p:cNvPr>
          <p:cNvSpPr>
            <a:spLocks noGrp="1"/>
          </p:cNvSpPr>
          <p:nvPr>
            <p:ph type="body" sz="quarter" idx="38" hasCustomPrompt="1"/>
          </p:nvPr>
        </p:nvSpPr>
        <p:spPr>
          <a:xfrm>
            <a:off x="839787" y="1952625"/>
            <a:ext cx="9469437"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itle Placeholder 1">
            <a:extLst>
              <a:ext uri="{FF2B5EF4-FFF2-40B4-BE49-F238E27FC236}">
                <a16:creationId xmlns:a16="http://schemas.microsoft.com/office/drawing/2014/main" id="{26F04EC4-7333-434E-9BF9-861D859A02C6}"/>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rgbClr val="0E1125"/>
                </a:solidFill>
              </a:defRPr>
            </a:lvl1pPr>
          </a:lstStyle>
          <a:p>
            <a:r>
              <a:rPr lang="en-GB" noProof="0" dirty="0"/>
              <a:t>Title</a:t>
            </a:r>
          </a:p>
        </p:txBody>
      </p:sp>
      <p:sp>
        <p:nvSpPr>
          <p:cNvPr id="28" name="Text Placeholder 13">
            <a:extLst>
              <a:ext uri="{FF2B5EF4-FFF2-40B4-BE49-F238E27FC236}">
                <a16:creationId xmlns:a16="http://schemas.microsoft.com/office/drawing/2014/main" id="{40D638AB-979B-1E45-B430-44B039BEDA83}"/>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a:t>Subtitle</a:t>
            </a:r>
          </a:p>
        </p:txBody>
      </p:sp>
      <p:pic>
        <p:nvPicPr>
          <p:cNvPr id="12" name="Picture 11" descr="A picture containing lamp&#10;&#10;Description automatically generated">
            <a:extLst>
              <a:ext uri="{FF2B5EF4-FFF2-40B4-BE49-F238E27FC236}">
                <a16:creationId xmlns:a16="http://schemas.microsoft.com/office/drawing/2014/main" id="{E70C66F1-1061-4EF3-A129-CD67B9403088}"/>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2685043121"/>
      </p:ext>
    </p:extLst>
  </p:cSld>
  <p:clrMapOvr>
    <a:masterClrMapping/>
  </p:clrMapOvr>
  <p:transition>
    <p:fade/>
  </p:transition>
  <p:extLst>
    <p:ext uri="{DCECCB84-F9BA-43D5-87BE-67443E8EF086}">
      <p15:sldGuideLst xmlns:p15="http://schemas.microsoft.com/office/powerpoint/2012/main">
        <p15:guide id="1" orient="horz" pos="3589" userDrawn="1">
          <p15:clr>
            <a:srgbClr val="5ACBF0"/>
          </p15:clr>
        </p15:guide>
        <p15:guide id="2" orient="horz" pos="1230" userDrawn="1">
          <p15:clr>
            <a:srgbClr val="5ACBF0"/>
          </p15:clr>
        </p15:guide>
        <p15:guide id="3" orient="horz" pos="754" userDrawn="1">
          <p15:clr>
            <a:srgbClr val="5ACBF0"/>
          </p15:clr>
        </p15:guide>
        <p15:guide id="4" orient="horz" pos="187" userDrawn="1">
          <p15:clr>
            <a:srgbClr val="5ACBF0"/>
          </p15:clr>
        </p15:guide>
        <p15:guide id="5" pos="529" userDrawn="1">
          <p15:clr>
            <a:srgbClr val="5ACBF0"/>
          </p15:clr>
        </p15:guide>
        <p15:guide id="6" pos="6494"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EXT PAGE SUBTITLE BLANK">
    <p:spTree>
      <p:nvGrpSpPr>
        <p:cNvPr id="1" name=""/>
        <p:cNvGrpSpPr/>
        <p:nvPr/>
      </p:nvGrpSpPr>
      <p:grpSpPr>
        <a:xfrm>
          <a:off x="0" y="0"/>
          <a:ext cx="0" cy="0"/>
          <a:chOff x="0" y="0"/>
          <a:chExt cx="0" cy="0"/>
        </a:xfrm>
      </p:grpSpPr>
      <p:sp>
        <p:nvSpPr>
          <p:cNvPr id="20" name="Freeform: Shape 18">
            <a:extLst>
              <a:ext uri="{FF2B5EF4-FFF2-40B4-BE49-F238E27FC236}">
                <a16:creationId xmlns:a16="http://schemas.microsoft.com/office/drawing/2014/main" id="{BEED054E-AE85-B44E-903F-1BF043A20FAD}"/>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14" name="Date Placeholder 13">
            <a:extLst>
              <a:ext uri="{FF2B5EF4-FFF2-40B4-BE49-F238E27FC236}">
                <a16:creationId xmlns:a16="http://schemas.microsoft.com/office/drawing/2014/main" id="{89AAAB41-653F-41EE-85D8-3D02302033EA}"/>
              </a:ext>
            </a:extLst>
          </p:cNvPr>
          <p:cNvSpPr>
            <a:spLocks noGrp="1"/>
          </p:cNvSpPr>
          <p:nvPr>
            <p:ph type="dt" sz="half" idx="28"/>
          </p:nvPr>
        </p:nvSpPr>
        <p:spPr/>
        <p:txBody>
          <a:bodyPr/>
          <a:lstStyle/>
          <a:p>
            <a:fld id="{EFD23E90-1A7E-432D-ADB5-1E621610035B}" type="datetime1">
              <a:rPr lang="en-GB" noProof="0" smtClean="0"/>
              <a:t>14/03/2023</a:t>
            </a:fld>
            <a:endParaRPr lang="en-GB" noProof="0" dirty="0"/>
          </a:p>
        </p:txBody>
      </p:sp>
      <p:sp>
        <p:nvSpPr>
          <p:cNvPr id="15" name="Footer Placeholder 14">
            <a:extLst>
              <a:ext uri="{FF2B5EF4-FFF2-40B4-BE49-F238E27FC236}">
                <a16:creationId xmlns:a16="http://schemas.microsoft.com/office/drawing/2014/main" id="{1A919DF1-C9CB-410E-A7CC-06B94EF302A5}"/>
              </a:ext>
            </a:extLst>
          </p:cNvPr>
          <p:cNvSpPr>
            <a:spLocks noGrp="1"/>
          </p:cNvSpPr>
          <p:nvPr>
            <p:ph type="ftr" sz="quarter" idx="29"/>
          </p:nvPr>
        </p:nvSpPr>
        <p:spPr/>
        <p:txBody>
          <a:bodyPr/>
          <a:lstStyle/>
          <a:p>
            <a:r>
              <a:rPr lang="en-GB" dirty="0"/>
              <a:t>| © NIF Hockey Club</a:t>
            </a:r>
          </a:p>
        </p:txBody>
      </p:sp>
      <p:sp>
        <p:nvSpPr>
          <p:cNvPr id="16" name="Slide Number Placeholder 15">
            <a:extLst>
              <a:ext uri="{FF2B5EF4-FFF2-40B4-BE49-F238E27FC236}">
                <a16:creationId xmlns:a16="http://schemas.microsoft.com/office/drawing/2014/main" id="{19EFCAB7-EBE9-41B4-8247-5DABAC432F5C}"/>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8" name="Freeform: Shape 12">
            <a:extLst>
              <a:ext uri="{FF2B5EF4-FFF2-40B4-BE49-F238E27FC236}">
                <a16:creationId xmlns:a16="http://schemas.microsoft.com/office/drawing/2014/main" id="{358BDC74-8C58-474E-B9BE-C076A7DBDDA9}"/>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12" name="Title Placeholder 1">
            <a:extLst>
              <a:ext uri="{FF2B5EF4-FFF2-40B4-BE49-F238E27FC236}">
                <a16:creationId xmlns:a16="http://schemas.microsoft.com/office/drawing/2014/main" id="{F45C5AC4-0229-4D4A-A925-E4A50F33063E}"/>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a:t>Title</a:t>
            </a:r>
          </a:p>
        </p:txBody>
      </p:sp>
      <p:sp>
        <p:nvSpPr>
          <p:cNvPr id="19" name="Text Placeholder 13">
            <a:extLst>
              <a:ext uri="{FF2B5EF4-FFF2-40B4-BE49-F238E27FC236}">
                <a16:creationId xmlns:a16="http://schemas.microsoft.com/office/drawing/2014/main" id="{E2704590-DC6A-9041-956F-19E457E62B60}"/>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dirty="0"/>
              <a:t>Subtitle</a:t>
            </a:r>
          </a:p>
        </p:txBody>
      </p:sp>
      <p:pic>
        <p:nvPicPr>
          <p:cNvPr id="11" name="Picture 10" descr="A picture containing lamp&#10;&#10;Description automatically generated">
            <a:extLst>
              <a:ext uri="{FF2B5EF4-FFF2-40B4-BE49-F238E27FC236}">
                <a16:creationId xmlns:a16="http://schemas.microsoft.com/office/drawing/2014/main" id="{7B6B3F31-28F9-40FA-A977-60390E84C6E1}"/>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271799390"/>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guide id="2" orient="horz" pos="187" userDrawn="1">
          <p15:clr>
            <a:srgbClr val="5ACBF0"/>
          </p15:clr>
        </p15:guide>
        <p15:guide id="3" orient="horz" pos="754" userDrawn="1">
          <p15:clr>
            <a:srgbClr val="5ACBF0"/>
          </p15:clr>
        </p15:guide>
        <p15:guide id="4" pos="6494" userDrawn="1">
          <p15:clr>
            <a:srgbClr val="5ACBF0"/>
          </p15:clr>
        </p15:guide>
        <p15:guide id="5" orient="horz" pos="3589" userDrawn="1">
          <p15:clr>
            <a:srgbClr val="5ACBF0"/>
          </p15:clr>
        </p15:guide>
        <p15:guide id="6" orient="horz" pos="1230"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REAM TEXT PAGE SUBTITLE BLANK">
    <p:spTree>
      <p:nvGrpSpPr>
        <p:cNvPr id="1" name=""/>
        <p:cNvGrpSpPr/>
        <p:nvPr/>
      </p:nvGrpSpPr>
      <p:grpSpPr>
        <a:xfrm>
          <a:off x="0" y="0"/>
          <a:ext cx="0" cy="0"/>
          <a:chOff x="0" y="0"/>
          <a:chExt cx="0" cy="0"/>
        </a:xfrm>
      </p:grpSpPr>
      <p:sp>
        <p:nvSpPr>
          <p:cNvPr id="20" name="Freeform: Shape 18">
            <a:extLst>
              <a:ext uri="{FF2B5EF4-FFF2-40B4-BE49-F238E27FC236}">
                <a16:creationId xmlns:a16="http://schemas.microsoft.com/office/drawing/2014/main" id="{21658364-5BD7-A241-B236-D8D5321EE858}"/>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14" name="Date Placeholder 13">
            <a:extLst>
              <a:ext uri="{FF2B5EF4-FFF2-40B4-BE49-F238E27FC236}">
                <a16:creationId xmlns:a16="http://schemas.microsoft.com/office/drawing/2014/main" id="{54F27B13-4DD5-483A-8B42-EC51A98DC7E3}"/>
              </a:ext>
            </a:extLst>
          </p:cNvPr>
          <p:cNvSpPr>
            <a:spLocks noGrp="1"/>
          </p:cNvSpPr>
          <p:nvPr>
            <p:ph type="dt" sz="half" idx="28"/>
          </p:nvPr>
        </p:nvSpPr>
        <p:spPr/>
        <p:txBody>
          <a:bodyPr/>
          <a:lstStyle/>
          <a:p>
            <a:fld id="{DED9DE6D-10BD-47CD-A1CB-1D73160808DA}" type="datetime1">
              <a:rPr lang="en-GB" noProof="0" smtClean="0"/>
              <a:t>14/03/2023</a:t>
            </a:fld>
            <a:endParaRPr lang="en-GB" noProof="0" dirty="0"/>
          </a:p>
        </p:txBody>
      </p:sp>
      <p:sp>
        <p:nvSpPr>
          <p:cNvPr id="15" name="Footer Placeholder 14">
            <a:extLst>
              <a:ext uri="{FF2B5EF4-FFF2-40B4-BE49-F238E27FC236}">
                <a16:creationId xmlns:a16="http://schemas.microsoft.com/office/drawing/2014/main" id="{77A5B20C-5469-4E8A-A8B6-CD70FCB71C8C}"/>
              </a:ext>
            </a:extLst>
          </p:cNvPr>
          <p:cNvSpPr>
            <a:spLocks noGrp="1"/>
          </p:cNvSpPr>
          <p:nvPr>
            <p:ph type="ftr" sz="quarter" idx="29"/>
          </p:nvPr>
        </p:nvSpPr>
        <p:spPr/>
        <p:txBody>
          <a:bodyPr/>
          <a:lstStyle/>
          <a:p>
            <a:r>
              <a:rPr lang="en-GB" dirty="0"/>
              <a:t>| © NIF Hockey Club</a:t>
            </a:r>
          </a:p>
        </p:txBody>
      </p:sp>
      <p:sp>
        <p:nvSpPr>
          <p:cNvPr id="16" name="Slide Number Placeholder 15">
            <a:extLst>
              <a:ext uri="{FF2B5EF4-FFF2-40B4-BE49-F238E27FC236}">
                <a16:creationId xmlns:a16="http://schemas.microsoft.com/office/drawing/2014/main" id="{31F6732F-DB59-43AE-8FDE-26BCFE4BCE32}"/>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7" name="Freeform: Shape 12">
            <a:extLst>
              <a:ext uri="{FF2B5EF4-FFF2-40B4-BE49-F238E27FC236}">
                <a16:creationId xmlns:a16="http://schemas.microsoft.com/office/drawing/2014/main" id="{68C6CB73-340E-A948-9BF0-3FA43909C2F0}"/>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18" name="Title Placeholder 1">
            <a:extLst>
              <a:ext uri="{FF2B5EF4-FFF2-40B4-BE49-F238E27FC236}">
                <a16:creationId xmlns:a16="http://schemas.microsoft.com/office/drawing/2014/main" id="{C267E8F4-B8FA-1A4D-8449-0351AC854B56}"/>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chemeClr val="tx2"/>
                </a:solidFill>
              </a:defRPr>
            </a:lvl1pPr>
          </a:lstStyle>
          <a:p>
            <a:r>
              <a:rPr lang="en-GB" noProof="0" dirty="0"/>
              <a:t>Title</a:t>
            </a:r>
          </a:p>
        </p:txBody>
      </p:sp>
      <p:sp>
        <p:nvSpPr>
          <p:cNvPr id="19" name="Text Placeholder 13">
            <a:extLst>
              <a:ext uri="{FF2B5EF4-FFF2-40B4-BE49-F238E27FC236}">
                <a16:creationId xmlns:a16="http://schemas.microsoft.com/office/drawing/2014/main" id="{D3EFC50D-DA42-D74B-9896-C59624EA7E28}"/>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dirty="0"/>
              <a:t>Subtitle</a:t>
            </a:r>
          </a:p>
        </p:txBody>
      </p:sp>
      <p:pic>
        <p:nvPicPr>
          <p:cNvPr id="11" name="Picture 10" descr="A picture containing lamp&#10;&#10;Description automatically generated">
            <a:extLst>
              <a:ext uri="{FF2B5EF4-FFF2-40B4-BE49-F238E27FC236}">
                <a16:creationId xmlns:a16="http://schemas.microsoft.com/office/drawing/2014/main" id="{A107F511-6B47-4ABA-B2E5-31E09CE7F177}"/>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817689235"/>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3589" userDrawn="1">
          <p15:clr>
            <a:srgbClr val="5ACBF0"/>
          </p15:clr>
        </p15:guide>
        <p15:guide id="3" pos="529" userDrawn="1">
          <p15:clr>
            <a:srgbClr val="5ACBF0"/>
          </p15:clr>
        </p15:guide>
        <p15:guide id="4" pos="6494" userDrawn="1">
          <p15:clr>
            <a:srgbClr val="5ACBF0"/>
          </p15:clr>
        </p15:guide>
        <p15:guide id="5" orient="horz" pos="187" userDrawn="1">
          <p15:clr>
            <a:srgbClr val="5ACBF0"/>
          </p15:clr>
        </p15:guide>
        <p15:guide id="6" orient="horz" pos="75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EXT PAGE SQUARE IMAGE SUBTITLE">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9DC3D2EB-9C7C-4E72-960D-D2B77E77831C}"/>
              </a:ext>
            </a:extLst>
          </p:cNvPr>
          <p:cNvSpPr>
            <a:spLocks noGrp="1"/>
          </p:cNvSpPr>
          <p:nvPr>
            <p:ph type="dt" sz="half" idx="28"/>
          </p:nvPr>
        </p:nvSpPr>
        <p:spPr/>
        <p:txBody>
          <a:bodyPr/>
          <a:lstStyle/>
          <a:p>
            <a:fld id="{4B02E6E6-08E2-48F6-A6FE-9EF31616BBF1}" type="datetime1">
              <a:rPr lang="en-GB" noProof="0" smtClean="0"/>
              <a:t>14/03/2023</a:t>
            </a:fld>
            <a:endParaRPr lang="en-GB" noProof="0" dirty="0"/>
          </a:p>
        </p:txBody>
      </p:sp>
      <p:sp>
        <p:nvSpPr>
          <p:cNvPr id="17" name="Footer Placeholder 16">
            <a:extLst>
              <a:ext uri="{FF2B5EF4-FFF2-40B4-BE49-F238E27FC236}">
                <a16:creationId xmlns:a16="http://schemas.microsoft.com/office/drawing/2014/main" id="{F5D37719-BDAF-43C3-A6B6-C9C546722287}"/>
              </a:ext>
            </a:extLst>
          </p:cNvPr>
          <p:cNvSpPr>
            <a:spLocks noGrp="1"/>
          </p:cNvSpPr>
          <p:nvPr>
            <p:ph type="ftr" sz="quarter" idx="29"/>
          </p:nvPr>
        </p:nvSpPr>
        <p:spPr/>
        <p:txBody>
          <a:bodyPr/>
          <a:lstStyle/>
          <a:p>
            <a:r>
              <a:rPr lang="en-GB" dirty="0"/>
              <a:t>| © NIF Hockey Club</a:t>
            </a:r>
          </a:p>
        </p:txBody>
      </p:sp>
      <p:sp>
        <p:nvSpPr>
          <p:cNvPr id="20" name="Slide Number Placeholder 19">
            <a:extLst>
              <a:ext uri="{FF2B5EF4-FFF2-40B4-BE49-F238E27FC236}">
                <a16:creationId xmlns:a16="http://schemas.microsoft.com/office/drawing/2014/main" id="{2891E65B-FAAB-46A0-98F8-EA9DF0030335}"/>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6" name="Freeform: Shape 12">
            <a:extLst>
              <a:ext uri="{FF2B5EF4-FFF2-40B4-BE49-F238E27FC236}">
                <a16:creationId xmlns:a16="http://schemas.microsoft.com/office/drawing/2014/main" id="{BDB2A737-2EC6-1643-8EC1-762B853D87F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5" name="Picture Placeholder 34">
            <a:extLst>
              <a:ext uri="{FF2B5EF4-FFF2-40B4-BE49-F238E27FC236}">
                <a16:creationId xmlns:a16="http://schemas.microsoft.com/office/drawing/2014/main" id="{833E62E6-BA68-C841-8E43-D6A5DA726F8A}"/>
              </a:ext>
            </a:extLst>
          </p:cNvPr>
          <p:cNvSpPr>
            <a:spLocks noGrp="1"/>
          </p:cNvSpPr>
          <p:nvPr>
            <p:ph type="pic" sz="quarter" idx="41" hasCustomPrompt="1"/>
          </p:nvPr>
        </p:nvSpPr>
        <p:spPr>
          <a:xfrm>
            <a:off x="7104063" y="1952625"/>
            <a:ext cx="3455987" cy="3744913"/>
          </a:xfrm>
          <a:custGeom>
            <a:avLst/>
            <a:gdLst>
              <a:gd name="connsiteX0" fmla="*/ 0 w 3456615"/>
              <a:gd name="connsiteY0" fmla="*/ 0 h 3736800"/>
              <a:gd name="connsiteX1" fmla="*/ 121401 w 3456615"/>
              <a:gd name="connsiteY1" fmla="*/ 0 h 3736800"/>
              <a:gd name="connsiteX2" fmla="*/ 1619041 w 3456615"/>
              <a:gd name="connsiteY2" fmla="*/ 0 h 3736800"/>
              <a:gd name="connsiteX3" fmla="*/ 3456615 w 3456615"/>
              <a:gd name="connsiteY3" fmla="*/ 0 h 3736800"/>
              <a:gd name="connsiteX4" fmla="*/ 3456615 w 3456615"/>
              <a:gd name="connsiteY4" fmla="*/ 3415155 h 3736800"/>
              <a:gd name="connsiteX5" fmla="*/ 3134888 w 3456615"/>
              <a:gd name="connsiteY5" fmla="*/ 3736800 h 3736800"/>
              <a:gd name="connsiteX6" fmla="*/ 1741943 w 3456615"/>
              <a:gd name="connsiteY6" fmla="*/ 3736800 h 3736800"/>
              <a:gd name="connsiteX7" fmla="*/ 1619041 w 3456615"/>
              <a:gd name="connsiteY7" fmla="*/ 3736800 h 3736800"/>
              <a:gd name="connsiteX8" fmla="*/ 121401 w 3456615"/>
              <a:gd name="connsiteY8" fmla="*/ 3736800 h 3736800"/>
              <a:gd name="connsiteX9" fmla="*/ 0 w 3456615"/>
              <a:gd name="connsiteY9" fmla="*/ 3736800 h 37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615" h="3736800">
                <a:moveTo>
                  <a:pt x="0" y="0"/>
                </a:moveTo>
                <a:lnTo>
                  <a:pt x="121401" y="0"/>
                </a:lnTo>
                <a:lnTo>
                  <a:pt x="1619041" y="0"/>
                </a:lnTo>
                <a:lnTo>
                  <a:pt x="3456615" y="0"/>
                </a:lnTo>
                <a:lnTo>
                  <a:pt x="3456615" y="3415155"/>
                </a:lnTo>
                <a:cubicBezTo>
                  <a:pt x="3456615" y="3592794"/>
                  <a:pt x="3312573" y="3736800"/>
                  <a:pt x="3134888" y="3736800"/>
                </a:cubicBezTo>
                <a:lnTo>
                  <a:pt x="1741943" y="3736800"/>
                </a:lnTo>
                <a:lnTo>
                  <a:pt x="1619041" y="3736800"/>
                </a:lnTo>
                <a:lnTo>
                  <a:pt x="121401" y="3736800"/>
                </a:lnTo>
                <a:lnTo>
                  <a:pt x="0" y="3736800"/>
                </a:ln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dirty="0">
                <a:solidFill>
                  <a:schemeClr val="tx1"/>
                </a:solidFill>
              </a:defRPr>
            </a:lvl1pPr>
          </a:lstStyle>
          <a:p>
            <a:pPr marL="180000" marR="0" lvl="0" indent="-180000" fontAlgn="auto">
              <a:buSzTx/>
            </a:pPr>
            <a:r>
              <a:rPr lang="en-GB" noProof="0" dirty="0"/>
              <a:t>Place image here</a:t>
            </a:r>
          </a:p>
        </p:txBody>
      </p:sp>
      <p:sp>
        <p:nvSpPr>
          <p:cNvPr id="36" name="Text Placeholder 2">
            <a:extLst>
              <a:ext uri="{FF2B5EF4-FFF2-40B4-BE49-F238E27FC236}">
                <a16:creationId xmlns:a16="http://schemas.microsoft.com/office/drawing/2014/main" id="{49BE1E1C-DE5C-D443-ACF4-A60F2D45BCB2}"/>
              </a:ext>
            </a:extLst>
          </p:cNvPr>
          <p:cNvSpPr>
            <a:spLocks noGrp="1"/>
          </p:cNvSpPr>
          <p:nvPr>
            <p:ph type="body" sz="quarter" idx="38" hasCustomPrompt="1"/>
          </p:nvPr>
        </p:nvSpPr>
        <p:spPr>
          <a:xfrm>
            <a:off x="839788" y="1952625"/>
            <a:ext cx="5868988" cy="3744913"/>
          </a:xfrm>
        </p:spPr>
        <p:txBody>
          <a:bodyPr/>
          <a:lstStyle>
            <a:lvl1pPr>
              <a:defRPr>
                <a:solidFill>
                  <a:srgbClr val="0E1125"/>
                </a:solidFill>
              </a:defRPr>
            </a:lvl1pPr>
            <a:lvl2pPr>
              <a:defRPr>
                <a:solidFill>
                  <a:srgbClr val="0E1125"/>
                </a:solidFill>
              </a:defRPr>
            </a:lvl2pPr>
            <a:lvl3pPr>
              <a:defRPr>
                <a:solidFill>
                  <a:srgbClr val="0E1125"/>
                </a:solidFill>
              </a:defRPr>
            </a:lvl3pPr>
            <a:lvl4pPr>
              <a:defRPr>
                <a:solidFill>
                  <a:srgbClr val="0E1125"/>
                </a:solidFill>
              </a:defRPr>
            </a:lvl4pPr>
            <a:lvl5pPr>
              <a:defRPr>
                <a:solidFill>
                  <a:srgbClr val="0E1125"/>
                </a:solidFill>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7" name="Freeform: Shape 18">
            <a:extLst>
              <a:ext uri="{FF2B5EF4-FFF2-40B4-BE49-F238E27FC236}">
                <a16:creationId xmlns:a16="http://schemas.microsoft.com/office/drawing/2014/main" id="{DD4C5357-C8FA-BD48-A833-2B648EF665D7}"/>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t"/>
          <a:lstStyle/>
          <a:p>
            <a:endParaRPr lang="en-GB" noProof="0" dirty="0"/>
          </a:p>
        </p:txBody>
      </p:sp>
      <p:sp>
        <p:nvSpPr>
          <p:cNvPr id="38" name="Title Placeholder 1">
            <a:extLst>
              <a:ext uri="{FF2B5EF4-FFF2-40B4-BE49-F238E27FC236}">
                <a16:creationId xmlns:a16="http://schemas.microsoft.com/office/drawing/2014/main" id="{5EBB7D24-6954-9342-8344-FC19B1B5197D}"/>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dirty="0"/>
              <a:t>Title</a:t>
            </a:r>
          </a:p>
        </p:txBody>
      </p:sp>
      <p:sp>
        <p:nvSpPr>
          <p:cNvPr id="39" name="Text Placeholder 13">
            <a:extLst>
              <a:ext uri="{FF2B5EF4-FFF2-40B4-BE49-F238E27FC236}">
                <a16:creationId xmlns:a16="http://schemas.microsoft.com/office/drawing/2014/main" id="{198761DD-F529-9248-B395-A1D2CB04C587}"/>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dirty="0"/>
              <a:t>Subtitle</a:t>
            </a:r>
          </a:p>
        </p:txBody>
      </p:sp>
      <p:pic>
        <p:nvPicPr>
          <p:cNvPr id="12" name="Picture 11" descr="A picture containing lamp&#10;&#10;Description automatically generated">
            <a:extLst>
              <a:ext uri="{FF2B5EF4-FFF2-40B4-BE49-F238E27FC236}">
                <a16:creationId xmlns:a16="http://schemas.microsoft.com/office/drawing/2014/main" id="{CF644F43-00C2-4843-ABE1-14DEE4E63B3E}"/>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104125407"/>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guide id="2" pos="4226" userDrawn="1">
          <p15:clr>
            <a:srgbClr val="5ACBF0"/>
          </p15:clr>
        </p15:guide>
        <p15:guide id="3" pos="4475" userDrawn="1">
          <p15:clr>
            <a:srgbClr val="5ACBF0"/>
          </p15:clr>
        </p15:guide>
        <p15:guide id="4" pos="6652" userDrawn="1">
          <p15:clr>
            <a:srgbClr val="5ACBF0"/>
          </p15:clr>
        </p15:guide>
        <p15:guide id="5" orient="horz" pos="1230" userDrawn="1">
          <p15:clr>
            <a:srgbClr val="5ACBF0"/>
          </p15:clr>
        </p15:guide>
        <p15:guide id="6" orient="horz" pos="3589" userDrawn="1">
          <p15:clr>
            <a:srgbClr val="5ACBF0"/>
          </p15:clr>
        </p15:guide>
        <p15:guide id="7" orient="horz" pos="754" userDrawn="1">
          <p15:clr>
            <a:srgbClr val="5ACBF0"/>
          </p15:clr>
        </p15:guide>
        <p15:guide id="8" orient="horz" pos="187"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AM TEXT PAGE SQUARE IMAGE SUBTITLE">
    <p:spTree>
      <p:nvGrpSpPr>
        <p:cNvPr id="1" name=""/>
        <p:cNvGrpSpPr/>
        <p:nvPr/>
      </p:nvGrpSpPr>
      <p:grpSpPr>
        <a:xfrm>
          <a:off x="0" y="0"/>
          <a:ext cx="0" cy="0"/>
          <a:chOff x="0" y="0"/>
          <a:chExt cx="0" cy="0"/>
        </a:xfrm>
      </p:grpSpPr>
      <p:sp>
        <p:nvSpPr>
          <p:cNvPr id="16" name="Date Placeholder 15">
            <a:extLst>
              <a:ext uri="{FF2B5EF4-FFF2-40B4-BE49-F238E27FC236}">
                <a16:creationId xmlns:a16="http://schemas.microsoft.com/office/drawing/2014/main" id="{7D286C35-76F7-4D2D-90AE-714A98DD8CD9}"/>
              </a:ext>
            </a:extLst>
          </p:cNvPr>
          <p:cNvSpPr>
            <a:spLocks noGrp="1"/>
          </p:cNvSpPr>
          <p:nvPr>
            <p:ph type="dt" sz="half" idx="28"/>
          </p:nvPr>
        </p:nvSpPr>
        <p:spPr/>
        <p:txBody>
          <a:bodyPr/>
          <a:lstStyle/>
          <a:p>
            <a:fld id="{2A20618A-7FA0-46EC-BEB4-7030F470A379}" type="datetime1">
              <a:rPr lang="en-GB" noProof="0" smtClean="0"/>
              <a:t>14/03/2023</a:t>
            </a:fld>
            <a:endParaRPr lang="en-GB" noProof="0" dirty="0"/>
          </a:p>
        </p:txBody>
      </p:sp>
      <p:sp>
        <p:nvSpPr>
          <p:cNvPr id="19" name="Footer Placeholder 18">
            <a:extLst>
              <a:ext uri="{FF2B5EF4-FFF2-40B4-BE49-F238E27FC236}">
                <a16:creationId xmlns:a16="http://schemas.microsoft.com/office/drawing/2014/main" id="{314DEB1F-31FE-4645-8146-0F1BE683B625}"/>
              </a:ext>
            </a:extLst>
          </p:cNvPr>
          <p:cNvSpPr>
            <a:spLocks noGrp="1"/>
          </p:cNvSpPr>
          <p:nvPr>
            <p:ph type="ftr" sz="quarter" idx="29"/>
          </p:nvPr>
        </p:nvSpPr>
        <p:spPr/>
        <p:txBody>
          <a:bodyPr/>
          <a:lstStyle/>
          <a:p>
            <a:r>
              <a:rPr lang="en-GB" dirty="0"/>
              <a:t>| © NIF Hockey Club</a:t>
            </a:r>
          </a:p>
        </p:txBody>
      </p:sp>
      <p:sp>
        <p:nvSpPr>
          <p:cNvPr id="20" name="Slide Number Placeholder 19">
            <a:extLst>
              <a:ext uri="{FF2B5EF4-FFF2-40B4-BE49-F238E27FC236}">
                <a16:creationId xmlns:a16="http://schemas.microsoft.com/office/drawing/2014/main" id="{528200BA-FE4A-4F8C-92C7-A65E94B3AFF6}"/>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4" name="Freeform: Shape 12">
            <a:extLst>
              <a:ext uri="{FF2B5EF4-FFF2-40B4-BE49-F238E27FC236}">
                <a16:creationId xmlns:a16="http://schemas.microsoft.com/office/drawing/2014/main" id="{F92B85A2-E14E-F247-83A6-449640953743}"/>
              </a:ext>
            </a:extLst>
          </p:cNvPr>
          <p:cNvSpPr/>
          <p:nvPr userDrawn="1"/>
        </p:nvSpPr>
        <p:spPr>
          <a:xfrm>
            <a:off x="1287475" y="5383213"/>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9" name="Picture Placeholder 38">
            <a:extLst>
              <a:ext uri="{FF2B5EF4-FFF2-40B4-BE49-F238E27FC236}">
                <a16:creationId xmlns:a16="http://schemas.microsoft.com/office/drawing/2014/main" id="{A2A075A8-E2FE-E147-A19B-36995FF710FA}"/>
              </a:ext>
            </a:extLst>
          </p:cNvPr>
          <p:cNvSpPr>
            <a:spLocks noGrp="1"/>
          </p:cNvSpPr>
          <p:nvPr>
            <p:ph type="pic" sz="quarter" idx="41" hasCustomPrompt="1"/>
          </p:nvPr>
        </p:nvSpPr>
        <p:spPr>
          <a:xfrm>
            <a:off x="7104063" y="1952625"/>
            <a:ext cx="3455987" cy="3744913"/>
          </a:xfrm>
          <a:custGeom>
            <a:avLst/>
            <a:gdLst>
              <a:gd name="connsiteX0" fmla="*/ 0 w 3456615"/>
              <a:gd name="connsiteY0" fmla="*/ 0 h 3736800"/>
              <a:gd name="connsiteX1" fmla="*/ 121401 w 3456615"/>
              <a:gd name="connsiteY1" fmla="*/ 0 h 3736800"/>
              <a:gd name="connsiteX2" fmla="*/ 1619041 w 3456615"/>
              <a:gd name="connsiteY2" fmla="*/ 0 h 3736800"/>
              <a:gd name="connsiteX3" fmla="*/ 3456615 w 3456615"/>
              <a:gd name="connsiteY3" fmla="*/ 0 h 3736800"/>
              <a:gd name="connsiteX4" fmla="*/ 3456615 w 3456615"/>
              <a:gd name="connsiteY4" fmla="*/ 3415155 h 3736800"/>
              <a:gd name="connsiteX5" fmla="*/ 3134888 w 3456615"/>
              <a:gd name="connsiteY5" fmla="*/ 3736800 h 3736800"/>
              <a:gd name="connsiteX6" fmla="*/ 1741943 w 3456615"/>
              <a:gd name="connsiteY6" fmla="*/ 3736800 h 3736800"/>
              <a:gd name="connsiteX7" fmla="*/ 1619041 w 3456615"/>
              <a:gd name="connsiteY7" fmla="*/ 3736800 h 3736800"/>
              <a:gd name="connsiteX8" fmla="*/ 121401 w 3456615"/>
              <a:gd name="connsiteY8" fmla="*/ 3736800 h 3736800"/>
              <a:gd name="connsiteX9" fmla="*/ 0 w 3456615"/>
              <a:gd name="connsiteY9" fmla="*/ 3736800 h 37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6615" h="3736800">
                <a:moveTo>
                  <a:pt x="0" y="0"/>
                </a:moveTo>
                <a:lnTo>
                  <a:pt x="121401" y="0"/>
                </a:lnTo>
                <a:lnTo>
                  <a:pt x="1619041" y="0"/>
                </a:lnTo>
                <a:lnTo>
                  <a:pt x="3456615" y="0"/>
                </a:lnTo>
                <a:lnTo>
                  <a:pt x="3456615" y="3415155"/>
                </a:lnTo>
                <a:cubicBezTo>
                  <a:pt x="3456615" y="3592794"/>
                  <a:pt x="3312573" y="3736800"/>
                  <a:pt x="3134888" y="3736800"/>
                </a:cubicBezTo>
                <a:lnTo>
                  <a:pt x="1741943" y="3736800"/>
                </a:lnTo>
                <a:lnTo>
                  <a:pt x="1619041" y="3736800"/>
                </a:lnTo>
                <a:lnTo>
                  <a:pt x="121401" y="3736800"/>
                </a:lnTo>
                <a:lnTo>
                  <a:pt x="0" y="3736800"/>
                </a:ln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dirty="0">
                <a:solidFill>
                  <a:schemeClr val="tx1"/>
                </a:solidFill>
              </a:defRPr>
            </a:lvl1pPr>
          </a:lstStyle>
          <a:p>
            <a:pPr marL="180000" marR="0" lvl="0" indent="-180000" fontAlgn="auto">
              <a:buSzTx/>
            </a:pPr>
            <a:r>
              <a:rPr lang="en-GB" noProof="0" dirty="0"/>
              <a:t>Place image here</a:t>
            </a:r>
          </a:p>
        </p:txBody>
      </p:sp>
      <p:sp>
        <p:nvSpPr>
          <p:cNvPr id="40" name="Text Placeholder 2">
            <a:extLst>
              <a:ext uri="{FF2B5EF4-FFF2-40B4-BE49-F238E27FC236}">
                <a16:creationId xmlns:a16="http://schemas.microsoft.com/office/drawing/2014/main" id="{2401C0FA-23DE-2C40-88C1-80B93C08EAE5}"/>
              </a:ext>
            </a:extLst>
          </p:cNvPr>
          <p:cNvSpPr>
            <a:spLocks noGrp="1"/>
          </p:cNvSpPr>
          <p:nvPr>
            <p:ph type="body" sz="quarter" idx="38" hasCustomPrompt="1"/>
          </p:nvPr>
        </p:nvSpPr>
        <p:spPr>
          <a:xfrm>
            <a:off x="839788" y="1952625"/>
            <a:ext cx="5868988"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4" name="Freeform: Shape 18">
            <a:extLst>
              <a:ext uri="{FF2B5EF4-FFF2-40B4-BE49-F238E27FC236}">
                <a16:creationId xmlns:a16="http://schemas.microsoft.com/office/drawing/2014/main" id="{9CEE6507-DD2E-9846-9B3D-BBE95752214C}"/>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45" name="Title Placeholder 1">
            <a:extLst>
              <a:ext uri="{FF2B5EF4-FFF2-40B4-BE49-F238E27FC236}">
                <a16:creationId xmlns:a16="http://schemas.microsoft.com/office/drawing/2014/main" id="{E5CE27B4-3243-CB43-8D5C-037FD189324A}"/>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chemeClr val="tx2"/>
                </a:solidFill>
              </a:defRPr>
            </a:lvl1pPr>
          </a:lstStyle>
          <a:p>
            <a:r>
              <a:rPr lang="en-GB" noProof="0"/>
              <a:t>Title</a:t>
            </a:r>
          </a:p>
        </p:txBody>
      </p:sp>
      <p:sp>
        <p:nvSpPr>
          <p:cNvPr id="46" name="Text Placeholder 13">
            <a:extLst>
              <a:ext uri="{FF2B5EF4-FFF2-40B4-BE49-F238E27FC236}">
                <a16:creationId xmlns:a16="http://schemas.microsoft.com/office/drawing/2014/main" id="{B062610F-E47D-2F4C-9457-D5BBDCFCB8DD}"/>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dirty="0"/>
              <a:t>Subtitle</a:t>
            </a:r>
          </a:p>
        </p:txBody>
      </p:sp>
      <p:pic>
        <p:nvPicPr>
          <p:cNvPr id="12" name="Picture 11" descr="A picture containing lamp&#10;&#10;Description automatically generated">
            <a:extLst>
              <a:ext uri="{FF2B5EF4-FFF2-40B4-BE49-F238E27FC236}">
                <a16:creationId xmlns:a16="http://schemas.microsoft.com/office/drawing/2014/main" id="{1FED1AC1-2485-4C5F-9CB0-A68BDDE129B2}"/>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2755493356"/>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guide id="2" pos="4226" userDrawn="1">
          <p15:clr>
            <a:srgbClr val="5ACBF0"/>
          </p15:clr>
        </p15:guide>
        <p15:guide id="3" pos="4475" userDrawn="1">
          <p15:clr>
            <a:srgbClr val="5ACBF0"/>
          </p15:clr>
        </p15:guide>
        <p15:guide id="4" pos="6652" userDrawn="1">
          <p15:clr>
            <a:srgbClr val="5ACBF0"/>
          </p15:clr>
        </p15:guide>
        <p15:guide id="5" orient="horz" pos="187" userDrawn="1">
          <p15:clr>
            <a:srgbClr val="5ACBF0"/>
          </p15:clr>
        </p15:guide>
        <p15:guide id="6" orient="horz" pos="754" userDrawn="1">
          <p15:clr>
            <a:srgbClr val="5ACBF0"/>
          </p15:clr>
        </p15:guide>
        <p15:guide id="7" orient="horz" pos="3589" userDrawn="1">
          <p15:clr>
            <a:srgbClr val="5ACBF0"/>
          </p15:clr>
        </p15:guide>
        <p15:guide id="8" orient="horz" pos="1230"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TEXT PAGE LEFT IMAGE SUBTITLE">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915980A9-C103-41AB-B4F7-A293878BF82C}"/>
              </a:ext>
            </a:extLst>
          </p:cNvPr>
          <p:cNvSpPr>
            <a:spLocks noGrp="1"/>
          </p:cNvSpPr>
          <p:nvPr>
            <p:ph type="dt" sz="half" idx="28"/>
          </p:nvPr>
        </p:nvSpPr>
        <p:spPr/>
        <p:txBody>
          <a:bodyPr/>
          <a:lstStyle/>
          <a:p>
            <a:fld id="{D4D22691-EA70-43EC-9A28-7032B90EC67A}" type="datetime1">
              <a:rPr lang="en-GB" noProof="0" smtClean="0"/>
              <a:t>14/03/2023</a:t>
            </a:fld>
            <a:endParaRPr lang="en-GB" noProof="0" dirty="0"/>
          </a:p>
        </p:txBody>
      </p:sp>
      <p:sp>
        <p:nvSpPr>
          <p:cNvPr id="20" name="Footer Placeholder 19">
            <a:extLst>
              <a:ext uri="{FF2B5EF4-FFF2-40B4-BE49-F238E27FC236}">
                <a16:creationId xmlns:a16="http://schemas.microsoft.com/office/drawing/2014/main" id="{591E2C15-1174-4C06-9EF9-3BC651DBE477}"/>
              </a:ext>
            </a:extLst>
          </p:cNvPr>
          <p:cNvSpPr>
            <a:spLocks noGrp="1"/>
          </p:cNvSpPr>
          <p:nvPr>
            <p:ph type="ftr" sz="quarter" idx="29"/>
          </p:nvPr>
        </p:nvSpPr>
        <p:spPr/>
        <p:txBody>
          <a:bodyPr/>
          <a:lstStyle/>
          <a:p>
            <a:r>
              <a:rPr lang="en-GB" dirty="0"/>
              <a:t>| © NIF Hockey Club</a:t>
            </a:r>
          </a:p>
        </p:txBody>
      </p:sp>
      <p:sp>
        <p:nvSpPr>
          <p:cNvPr id="21" name="Slide Number Placeholder 20">
            <a:extLst>
              <a:ext uri="{FF2B5EF4-FFF2-40B4-BE49-F238E27FC236}">
                <a16:creationId xmlns:a16="http://schemas.microsoft.com/office/drawing/2014/main" id="{651B4366-CAB4-4754-B376-6A5F29875239}"/>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28" name="Picture Placeholder 27">
            <a:extLst>
              <a:ext uri="{FF2B5EF4-FFF2-40B4-BE49-F238E27FC236}">
                <a16:creationId xmlns:a16="http://schemas.microsoft.com/office/drawing/2014/main" id="{E5047441-6C68-415F-9CC5-C12F4E546CB0}"/>
              </a:ext>
            </a:extLst>
          </p:cNvPr>
          <p:cNvSpPr>
            <a:spLocks noGrp="1"/>
          </p:cNvSpPr>
          <p:nvPr>
            <p:ph type="pic" sz="quarter" idx="37" hasCustomPrompt="1"/>
          </p:nvPr>
        </p:nvSpPr>
        <p:spPr>
          <a:xfrm>
            <a:off x="0" y="1216026"/>
            <a:ext cx="6708775" cy="4803775"/>
          </a:xfrm>
          <a:custGeom>
            <a:avLst/>
            <a:gdLst>
              <a:gd name="connsiteX0" fmla="*/ 317500 w 6696393"/>
              <a:gd name="connsiteY0" fmla="*/ 0 h 4803775"/>
              <a:gd name="connsiteX1" fmla="*/ 6696393 w 6696393"/>
              <a:gd name="connsiteY1" fmla="*/ 0 h 4803775"/>
              <a:gd name="connsiteX2" fmla="*/ 6696393 w 6696393"/>
              <a:gd name="connsiteY2" fmla="*/ 4168775 h 4803775"/>
              <a:gd name="connsiteX3" fmla="*/ 6378893 w 6696393"/>
              <a:gd name="connsiteY3" fmla="*/ 4486275 h 4803775"/>
              <a:gd name="connsiteX4" fmla="*/ 317500 w 6696393"/>
              <a:gd name="connsiteY4" fmla="*/ 4486275 h 4803775"/>
              <a:gd name="connsiteX5" fmla="*/ 0 w 6696393"/>
              <a:gd name="connsiteY5" fmla="*/ 4803775 h 4803775"/>
              <a:gd name="connsiteX6" fmla="*/ 0 w 6696393"/>
              <a:gd name="connsiteY6" fmla="*/ 317500 h 4803775"/>
              <a:gd name="connsiteX7" fmla="*/ 317500 w 6696393"/>
              <a:gd name="connsiteY7" fmla="*/ 0 h 4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393" h="4803775">
                <a:moveTo>
                  <a:pt x="317500" y="0"/>
                </a:moveTo>
                <a:lnTo>
                  <a:pt x="6696393" y="0"/>
                </a:lnTo>
                <a:lnTo>
                  <a:pt x="6696393" y="4168775"/>
                </a:lnTo>
                <a:cubicBezTo>
                  <a:pt x="6696393" y="4344126"/>
                  <a:pt x="6554243" y="4486275"/>
                  <a:pt x="6378893" y="4486275"/>
                </a:cubicBezTo>
                <a:lnTo>
                  <a:pt x="317500" y="4486275"/>
                </a:lnTo>
                <a:cubicBezTo>
                  <a:pt x="142150" y="4486275"/>
                  <a:pt x="0" y="4628425"/>
                  <a:pt x="0" y="4803775"/>
                </a:cubicBezTo>
                <a:lnTo>
                  <a:pt x="0" y="317500"/>
                </a:lnTo>
                <a:cubicBezTo>
                  <a:pt x="0" y="142150"/>
                  <a:pt x="142150" y="0"/>
                  <a:pt x="317500" y="0"/>
                </a:cubicBez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a:solidFill>
                  <a:schemeClr val="tx1"/>
                </a:solidFill>
              </a:defRPr>
            </a:lvl1pPr>
          </a:lstStyle>
          <a:p>
            <a:pPr marL="180000" marR="0" lvl="0" indent="-180000" fontAlgn="auto">
              <a:buSzTx/>
            </a:pPr>
            <a:r>
              <a:rPr lang="en-GB" noProof="0" dirty="0"/>
              <a:t>Place image here</a:t>
            </a:r>
          </a:p>
        </p:txBody>
      </p:sp>
      <p:sp>
        <p:nvSpPr>
          <p:cNvPr id="15" name="Freeform: Shape 12">
            <a:extLst>
              <a:ext uri="{FF2B5EF4-FFF2-40B4-BE49-F238E27FC236}">
                <a16:creationId xmlns:a16="http://schemas.microsoft.com/office/drawing/2014/main" id="{BF3A5257-4189-4848-AACE-F8EB7AD443AD}"/>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3" name="Text Placeholder 2">
            <a:extLst>
              <a:ext uri="{FF2B5EF4-FFF2-40B4-BE49-F238E27FC236}">
                <a16:creationId xmlns:a16="http://schemas.microsoft.com/office/drawing/2014/main" id="{5727B143-84A0-AC47-9CD2-B4D3175398A6}"/>
              </a:ext>
            </a:extLst>
          </p:cNvPr>
          <p:cNvSpPr>
            <a:spLocks noGrp="1"/>
          </p:cNvSpPr>
          <p:nvPr>
            <p:ph type="body" sz="quarter" idx="38" hasCustomPrompt="1"/>
          </p:nvPr>
        </p:nvSpPr>
        <p:spPr>
          <a:xfrm>
            <a:off x="7104063" y="1952625"/>
            <a:ext cx="4716461"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Freeform: Shape 18">
            <a:extLst>
              <a:ext uri="{FF2B5EF4-FFF2-40B4-BE49-F238E27FC236}">
                <a16:creationId xmlns:a16="http://schemas.microsoft.com/office/drawing/2014/main" id="{A4F3ED91-E7D4-A143-8BF2-3E664AE1405C}"/>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35" name="Title Placeholder 1">
            <a:extLst>
              <a:ext uri="{FF2B5EF4-FFF2-40B4-BE49-F238E27FC236}">
                <a16:creationId xmlns:a16="http://schemas.microsoft.com/office/drawing/2014/main" id="{439142BA-E534-2C4B-9BB6-9B204C40F653}"/>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dirty="0"/>
              <a:t>Title</a:t>
            </a:r>
          </a:p>
        </p:txBody>
      </p:sp>
      <p:sp>
        <p:nvSpPr>
          <p:cNvPr id="36" name="Text Placeholder 13">
            <a:extLst>
              <a:ext uri="{FF2B5EF4-FFF2-40B4-BE49-F238E27FC236}">
                <a16:creationId xmlns:a16="http://schemas.microsoft.com/office/drawing/2014/main" id="{3941E046-156B-A74F-B9C3-4F5E7EEF0262}"/>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dirty="0"/>
              <a:t>Subtitle</a:t>
            </a:r>
          </a:p>
        </p:txBody>
      </p:sp>
      <p:pic>
        <p:nvPicPr>
          <p:cNvPr id="12" name="Picture 11" descr="A picture containing lamp&#10;&#10;Description automatically generated">
            <a:extLst>
              <a:ext uri="{FF2B5EF4-FFF2-40B4-BE49-F238E27FC236}">
                <a16:creationId xmlns:a16="http://schemas.microsoft.com/office/drawing/2014/main" id="{0B4A7144-9654-44ED-8D98-2A647A784074}"/>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681382877"/>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3589" userDrawn="1">
          <p15:clr>
            <a:srgbClr val="5ACBF0"/>
          </p15:clr>
        </p15:guide>
        <p15:guide id="3" orient="horz" pos="754" userDrawn="1">
          <p15:clr>
            <a:srgbClr val="5ACBF0"/>
          </p15:clr>
        </p15:guide>
        <p15:guide id="4" orient="horz" pos="187" userDrawn="1">
          <p15:clr>
            <a:srgbClr val="5ACBF0"/>
          </p15:clr>
        </p15:guide>
        <p15:guide id="5" pos="4475" userDrawn="1">
          <p15:clr>
            <a:srgbClr val="5ACBF0"/>
          </p15:clr>
        </p15:guide>
        <p15:guide id="6" pos="7446" userDrawn="1">
          <p15:clr>
            <a:srgbClr val="5ACBF0"/>
          </p15:clr>
        </p15:guide>
        <p15:guide id="7" pos="4226"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REAM TEXT PAGE LEFT IMAGE SUBTITL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8035DF0A-ABEA-40A4-9ACF-C78DDAD4B255}"/>
              </a:ext>
            </a:extLst>
          </p:cNvPr>
          <p:cNvSpPr>
            <a:spLocks noGrp="1"/>
          </p:cNvSpPr>
          <p:nvPr>
            <p:ph type="dt" sz="half" idx="28"/>
          </p:nvPr>
        </p:nvSpPr>
        <p:spPr/>
        <p:txBody>
          <a:bodyPr/>
          <a:lstStyle/>
          <a:p>
            <a:fld id="{5C7903BD-AE7C-4710-95A5-6DA6072060EB}" type="datetime1">
              <a:rPr lang="en-GB" noProof="0" smtClean="0"/>
              <a:t>14/03/2023</a:t>
            </a:fld>
            <a:endParaRPr lang="en-GB" noProof="0" dirty="0"/>
          </a:p>
        </p:txBody>
      </p:sp>
      <p:sp>
        <p:nvSpPr>
          <p:cNvPr id="9" name="Footer Placeholder 8">
            <a:extLst>
              <a:ext uri="{FF2B5EF4-FFF2-40B4-BE49-F238E27FC236}">
                <a16:creationId xmlns:a16="http://schemas.microsoft.com/office/drawing/2014/main" id="{EA80BFC1-8FEF-4E25-8FCE-F6238E722A96}"/>
              </a:ext>
            </a:extLst>
          </p:cNvPr>
          <p:cNvSpPr>
            <a:spLocks noGrp="1"/>
          </p:cNvSpPr>
          <p:nvPr>
            <p:ph type="ftr" sz="quarter" idx="29"/>
          </p:nvPr>
        </p:nvSpPr>
        <p:spPr/>
        <p:txBody>
          <a:bodyPr/>
          <a:lstStyle/>
          <a:p>
            <a:r>
              <a:rPr lang="en-GB" dirty="0"/>
              <a:t>| © NIF Hockey Club</a:t>
            </a:r>
          </a:p>
        </p:txBody>
      </p:sp>
      <p:sp>
        <p:nvSpPr>
          <p:cNvPr id="10" name="Slide Number Placeholder 9">
            <a:extLst>
              <a:ext uri="{FF2B5EF4-FFF2-40B4-BE49-F238E27FC236}">
                <a16:creationId xmlns:a16="http://schemas.microsoft.com/office/drawing/2014/main" id="{81DAD3A1-FFD2-48A4-84C0-231377F825DA}"/>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3" name="Freeform: Shape 12">
            <a:extLst>
              <a:ext uri="{FF2B5EF4-FFF2-40B4-BE49-F238E27FC236}">
                <a16:creationId xmlns:a16="http://schemas.microsoft.com/office/drawing/2014/main" id="{FDCEDA64-5BB9-2E42-AB86-4239D37D4502}"/>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23" name="Freeform: Shape 27">
            <a:extLst>
              <a:ext uri="{FF2B5EF4-FFF2-40B4-BE49-F238E27FC236}">
                <a16:creationId xmlns:a16="http://schemas.microsoft.com/office/drawing/2014/main" id="{F1646BD8-CDE2-F343-9E51-1DB65AE666DB}"/>
              </a:ext>
            </a:extLst>
          </p:cNvPr>
          <p:cNvSpPr>
            <a:spLocks noGrp="1"/>
          </p:cNvSpPr>
          <p:nvPr>
            <p:ph type="pic" sz="quarter" idx="37" hasCustomPrompt="1"/>
          </p:nvPr>
        </p:nvSpPr>
        <p:spPr>
          <a:xfrm>
            <a:off x="0" y="1216026"/>
            <a:ext cx="6708775" cy="4803775"/>
          </a:xfrm>
          <a:custGeom>
            <a:avLst/>
            <a:gdLst>
              <a:gd name="connsiteX0" fmla="*/ 317500 w 6696393"/>
              <a:gd name="connsiteY0" fmla="*/ 0 h 4803775"/>
              <a:gd name="connsiteX1" fmla="*/ 6696393 w 6696393"/>
              <a:gd name="connsiteY1" fmla="*/ 0 h 4803775"/>
              <a:gd name="connsiteX2" fmla="*/ 6696393 w 6696393"/>
              <a:gd name="connsiteY2" fmla="*/ 4168775 h 4803775"/>
              <a:gd name="connsiteX3" fmla="*/ 6378893 w 6696393"/>
              <a:gd name="connsiteY3" fmla="*/ 4486275 h 4803775"/>
              <a:gd name="connsiteX4" fmla="*/ 317500 w 6696393"/>
              <a:gd name="connsiteY4" fmla="*/ 4486275 h 4803775"/>
              <a:gd name="connsiteX5" fmla="*/ 0 w 6696393"/>
              <a:gd name="connsiteY5" fmla="*/ 4803775 h 4803775"/>
              <a:gd name="connsiteX6" fmla="*/ 0 w 6696393"/>
              <a:gd name="connsiteY6" fmla="*/ 317500 h 4803775"/>
              <a:gd name="connsiteX7" fmla="*/ 317500 w 6696393"/>
              <a:gd name="connsiteY7" fmla="*/ 0 h 4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393" h="4803775">
                <a:moveTo>
                  <a:pt x="317500" y="0"/>
                </a:moveTo>
                <a:lnTo>
                  <a:pt x="6696393" y="0"/>
                </a:lnTo>
                <a:lnTo>
                  <a:pt x="6696393" y="4168775"/>
                </a:lnTo>
                <a:cubicBezTo>
                  <a:pt x="6696393" y="4344126"/>
                  <a:pt x="6554243" y="4486275"/>
                  <a:pt x="6378893" y="4486275"/>
                </a:cubicBezTo>
                <a:lnTo>
                  <a:pt x="317500" y="4486275"/>
                </a:lnTo>
                <a:cubicBezTo>
                  <a:pt x="142150" y="4486275"/>
                  <a:pt x="0" y="4628425"/>
                  <a:pt x="0" y="4803775"/>
                </a:cubicBezTo>
                <a:lnTo>
                  <a:pt x="0" y="317500"/>
                </a:lnTo>
                <a:cubicBezTo>
                  <a:pt x="0" y="142150"/>
                  <a:pt x="142150" y="0"/>
                  <a:pt x="317500" y="0"/>
                </a:cubicBez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a:solidFill>
                  <a:schemeClr val="tx1"/>
                </a:solidFill>
              </a:defRPr>
            </a:lvl1pPr>
          </a:lstStyle>
          <a:p>
            <a:pPr marL="180000" marR="0" lvl="0" indent="-180000" fontAlgn="auto">
              <a:buSzTx/>
            </a:pPr>
            <a:r>
              <a:rPr lang="en-GB" noProof="0" dirty="0"/>
              <a:t>Place image here</a:t>
            </a:r>
          </a:p>
        </p:txBody>
      </p:sp>
      <p:sp>
        <p:nvSpPr>
          <p:cNvPr id="28" name="Freeform: Shape 18">
            <a:extLst>
              <a:ext uri="{FF2B5EF4-FFF2-40B4-BE49-F238E27FC236}">
                <a16:creationId xmlns:a16="http://schemas.microsoft.com/office/drawing/2014/main" id="{A18635D5-8D19-7B4E-9758-0762E0767325}"/>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29" name="Title Placeholder 1">
            <a:extLst>
              <a:ext uri="{FF2B5EF4-FFF2-40B4-BE49-F238E27FC236}">
                <a16:creationId xmlns:a16="http://schemas.microsoft.com/office/drawing/2014/main" id="{B4A93AAC-1763-4A45-A305-991CA5CC4628}"/>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chemeClr val="tx2"/>
                </a:solidFill>
              </a:defRPr>
            </a:lvl1pPr>
          </a:lstStyle>
          <a:p>
            <a:r>
              <a:rPr lang="en-GB" noProof="0" dirty="0"/>
              <a:t>Title</a:t>
            </a:r>
          </a:p>
        </p:txBody>
      </p:sp>
      <p:sp>
        <p:nvSpPr>
          <p:cNvPr id="30" name="Text Placeholder 13">
            <a:extLst>
              <a:ext uri="{FF2B5EF4-FFF2-40B4-BE49-F238E27FC236}">
                <a16:creationId xmlns:a16="http://schemas.microsoft.com/office/drawing/2014/main" id="{4262C4F6-40A4-9442-BF66-7CFA47B20A80}"/>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dirty="0"/>
              <a:t>Subtitle</a:t>
            </a:r>
          </a:p>
        </p:txBody>
      </p:sp>
      <p:sp>
        <p:nvSpPr>
          <p:cNvPr id="31" name="Text Placeholder 2">
            <a:extLst>
              <a:ext uri="{FF2B5EF4-FFF2-40B4-BE49-F238E27FC236}">
                <a16:creationId xmlns:a16="http://schemas.microsoft.com/office/drawing/2014/main" id="{4CE5AE23-D56E-6D40-89C5-143E75B07D0A}"/>
              </a:ext>
            </a:extLst>
          </p:cNvPr>
          <p:cNvSpPr>
            <a:spLocks noGrp="1"/>
          </p:cNvSpPr>
          <p:nvPr>
            <p:ph type="body" sz="quarter" idx="38" hasCustomPrompt="1"/>
          </p:nvPr>
        </p:nvSpPr>
        <p:spPr>
          <a:xfrm>
            <a:off x="7104063" y="1952625"/>
            <a:ext cx="4716461"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Picture 11" descr="A picture containing lamp&#10;&#10;Description automatically generated">
            <a:extLst>
              <a:ext uri="{FF2B5EF4-FFF2-40B4-BE49-F238E27FC236}">
                <a16:creationId xmlns:a16="http://schemas.microsoft.com/office/drawing/2014/main" id="{735EBB6A-CC82-4A5A-A8E2-832D06DBADB4}"/>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788658333"/>
      </p:ext>
    </p:extLst>
  </p:cSld>
  <p:clrMapOvr>
    <a:masterClrMapping/>
  </p:clrMapOvr>
  <p:transition>
    <p:fade/>
  </p:transition>
  <p:extLst>
    <p:ext uri="{DCECCB84-F9BA-43D5-87BE-67443E8EF086}">
      <p15:sldGuideLst xmlns:p15="http://schemas.microsoft.com/office/powerpoint/2012/main">
        <p15:guide id="1" orient="horz" pos="187" userDrawn="1">
          <p15:clr>
            <a:srgbClr val="5ACBF0"/>
          </p15:clr>
        </p15:guide>
        <p15:guide id="2" orient="horz" pos="754" userDrawn="1">
          <p15:clr>
            <a:srgbClr val="5ACBF0"/>
          </p15:clr>
        </p15:guide>
        <p15:guide id="3" orient="horz" pos="1230" userDrawn="1">
          <p15:clr>
            <a:srgbClr val="5ACBF0"/>
          </p15:clr>
        </p15:guide>
        <p15:guide id="4" orient="horz" pos="3589" userDrawn="1">
          <p15:clr>
            <a:srgbClr val="5ACBF0"/>
          </p15:clr>
        </p15:guide>
        <p15:guide id="5" pos="4475" userDrawn="1">
          <p15:clr>
            <a:srgbClr val="5ACBF0"/>
          </p15:clr>
        </p15:guide>
        <p15:guide id="6" pos="7446" userDrawn="1">
          <p15:clr>
            <a:srgbClr val="5ACBF0"/>
          </p15:clr>
        </p15:guide>
        <p15:guide id="7" pos="4226"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TEXT PAGE RIGHT IMAGE SUBTITLE">
    <p:spTree>
      <p:nvGrpSpPr>
        <p:cNvPr id="1" name=""/>
        <p:cNvGrpSpPr/>
        <p:nvPr/>
      </p:nvGrpSpPr>
      <p:grpSpPr>
        <a:xfrm>
          <a:off x="0" y="0"/>
          <a:ext cx="0" cy="0"/>
          <a:chOff x="0" y="0"/>
          <a:chExt cx="0" cy="0"/>
        </a:xfrm>
      </p:grpSpPr>
      <p:sp>
        <p:nvSpPr>
          <p:cNvPr id="35" name="Freeform: Shape 18">
            <a:extLst>
              <a:ext uri="{FF2B5EF4-FFF2-40B4-BE49-F238E27FC236}">
                <a16:creationId xmlns:a16="http://schemas.microsoft.com/office/drawing/2014/main" id="{1710229F-5AC0-ED4F-98C8-88529BF4756E}"/>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36" name="Title Placeholder 1">
            <a:extLst>
              <a:ext uri="{FF2B5EF4-FFF2-40B4-BE49-F238E27FC236}">
                <a16:creationId xmlns:a16="http://schemas.microsoft.com/office/drawing/2014/main" id="{C2243846-AB40-AE40-B579-9047C29C752D}"/>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dirty="0"/>
              <a:t>Title</a:t>
            </a:r>
          </a:p>
        </p:txBody>
      </p:sp>
      <p:sp>
        <p:nvSpPr>
          <p:cNvPr id="37" name="Text Placeholder 13">
            <a:extLst>
              <a:ext uri="{FF2B5EF4-FFF2-40B4-BE49-F238E27FC236}">
                <a16:creationId xmlns:a16="http://schemas.microsoft.com/office/drawing/2014/main" id="{EDB1FA4F-E29E-EC4D-BFCF-167C144E97A5}"/>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dirty="0"/>
              <a:t>Subtitle</a:t>
            </a:r>
          </a:p>
        </p:txBody>
      </p:sp>
      <p:sp>
        <p:nvSpPr>
          <p:cNvPr id="3" name="Date Placeholder 2">
            <a:extLst>
              <a:ext uri="{FF2B5EF4-FFF2-40B4-BE49-F238E27FC236}">
                <a16:creationId xmlns:a16="http://schemas.microsoft.com/office/drawing/2014/main" id="{BB961F35-54CE-4A62-A7D5-6D20A40487E4}"/>
              </a:ext>
            </a:extLst>
          </p:cNvPr>
          <p:cNvSpPr>
            <a:spLocks noGrp="1"/>
          </p:cNvSpPr>
          <p:nvPr>
            <p:ph type="dt" sz="half" idx="28"/>
          </p:nvPr>
        </p:nvSpPr>
        <p:spPr/>
        <p:txBody>
          <a:bodyPr/>
          <a:lstStyle/>
          <a:p>
            <a:fld id="{CF0D0CEF-CFFD-4221-B226-86596793F6C4}"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3816C3C2-5816-4DDA-9BEA-97543600F4D1}"/>
              </a:ext>
            </a:extLst>
          </p:cNvPr>
          <p:cNvSpPr>
            <a:spLocks noGrp="1"/>
          </p:cNvSpPr>
          <p:nvPr>
            <p:ph type="ftr" sz="quarter" idx="29"/>
          </p:nvPr>
        </p:nvSpPr>
        <p:spPr/>
        <p:txBody>
          <a:bodyPr/>
          <a:lstStyle/>
          <a:p>
            <a:r>
              <a:rPr lang="en-GB" dirty="0"/>
              <a:t>| © NIF Hockey Club</a:t>
            </a:r>
          </a:p>
        </p:txBody>
      </p:sp>
      <p:sp>
        <p:nvSpPr>
          <p:cNvPr id="7" name="Slide Number Placeholder 6">
            <a:extLst>
              <a:ext uri="{FF2B5EF4-FFF2-40B4-BE49-F238E27FC236}">
                <a16:creationId xmlns:a16="http://schemas.microsoft.com/office/drawing/2014/main" id="{2219C78A-0B63-4D11-B500-3A5E8295BF6A}"/>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4" name="Freeform: Shape 12">
            <a:extLst>
              <a:ext uri="{FF2B5EF4-FFF2-40B4-BE49-F238E27FC236}">
                <a16:creationId xmlns:a16="http://schemas.microsoft.com/office/drawing/2014/main" id="{81E89174-C26F-584C-942D-30FD5F703DE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3" name="Picture Placeholder 32">
            <a:extLst>
              <a:ext uri="{FF2B5EF4-FFF2-40B4-BE49-F238E27FC236}">
                <a16:creationId xmlns:a16="http://schemas.microsoft.com/office/drawing/2014/main" id="{0DDC721A-7A0B-0441-A8F9-7F557F6D62B9}"/>
              </a:ext>
            </a:extLst>
          </p:cNvPr>
          <p:cNvSpPr>
            <a:spLocks noGrp="1"/>
          </p:cNvSpPr>
          <p:nvPr>
            <p:ph type="pic" sz="quarter" idx="43" hasCustomPrompt="1"/>
          </p:nvPr>
        </p:nvSpPr>
        <p:spPr>
          <a:xfrm>
            <a:off x="7104064" y="1952625"/>
            <a:ext cx="5087938" cy="3744913"/>
          </a:xfrm>
          <a:custGeom>
            <a:avLst/>
            <a:gdLst>
              <a:gd name="connsiteX0" fmla="*/ 0 w 5075865"/>
              <a:gd name="connsiteY0" fmla="*/ 0 h 3737230"/>
              <a:gd name="connsiteX1" fmla="*/ 5075865 w 5075865"/>
              <a:gd name="connsiteY1" fmla="*/ 0 h 3737230"/>
              <a:gd name="connsiteX2" fmla="*/ 5075865 w 5075865"/>
              <a:gd name="connsiteY2" fmla="*/ 3737230 h 3737230"/>
              <a:gd name="connsiteX3" fmla="*/ 317500 w 5075865"/>
              <a:gd name="connsiteY3" fmla="*/ 3737230 h 3737230"/>
              <a:gd name="connsiteX4" fmla="*/ 0 w 5075865"/>
              <a:gd name="connsiteY4" fmla="*/ 3419730 h 373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65" h="3737230">
                <a:moveTo>
                  <a:pt x="0" y="0"/>
                </a:moveTo>
                <a:lnTo>
                  <a:pt x="5075865" y="0"/>
                </a:lnTo>
                <a:lnTo>
                  <a:pt x="5075865" y="3737230"/>
                </a:lnTo>
                <a:lnTo>
                  <a:pt x="317500" y="3737230"/>
                </a:lnTo>
                <a:cubicBezTo>
                  <a:pt x="142149" y="3737230"/>
                  <a:pt x="0" y="3595081"/>
                  <a:pt x="0" y="3419730"/>
                </a:cubicBezTo>
                <a:close/>
              </a:path>
            </a:pathLst>
          </a:custGeom>
          <a:solidFill>
            <a:schemeClr val="accent5">
              <a:lumMod val="20000"/>
              <a:lumOff val="80000"/>
            </a:schemeClr>
          </a:solidFill>
        </p:spPr>
        <p:txBody>
          <a:bodyPr vert="horz" wrap="square" lIns="180000" tIns="180000" rIns="0" bIns="0" rtlCol="0">
            <a:noAutofit/>
          </a:bodyPr>
          <a:lstStyle>
            <a:lvl1pPr marL="0" indent="0">
              <a:buNone/>
              <a:defRPr lang="en-GB" sz="1400">
                <a:solidFill>
                  <a:schemeClr val="tx1"/>
                </a:solidFill>
              </a:defRPr>
            </a:lvl1pPr>
          </a:lstStyle>
          <a:p>
            <a:pPr marL="180000" marR="0" lvl="0" indent="-180000" fontAlgn="auto">
              <a:buSzTx/>
            </a:pPr>
            <a:r>
              <a:rPr lang="en-GB" noProof="0" dirty="0"/>
              <a:t>Place image here</a:t>
            </a:r>
          </a:p>
        </p:txBody>
      </p:sp>
      <p:sp>
        <p:nvSpPr>
          <p:cNvPr id="34" name="Text Placeholder 2">
            <a:extLst>
              <a:ext uri="{FF2B5EF4-FFF2-40B4-BE49-F238E27FC236}">
                <a16:creationId xmlns:a16="http://schemas.microsoft.com/office/drawing/2014/main" id="{9C3768E2-B259-FD45-AC9E-277BB3610225}"/>
              </a:ext>
            </a:extLst>
          </p:cNvPr>
          <p:cNvSpPr>
            <a:spLocks noGrp="1"/>
          </p:cNvSpPr>
          <p:nvPr>
            <p:ph type="body" sz="quarter" idx="38" hasCustomPrompt="1"/>
          </p:nvPr>
        </p:nvSpPr>
        <p:spPr>
          <a:xfrm>
            <a:off x="839788" y="1952625"/>
            <a:ext cx="5868988"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Picture 11" descr="A picture containing lamp&#10;&#10;Description automatically generated">
            <a:extLst>
              <a:ext uri="{FF2B5EF4-FFF2-40B4-BE49-F238E27FC236}">
                <a16:creationId xmlns:a16="http://schemas.microsoft.com/office/drawing/2014/main" id="{0F5B5217-EA0D-4E81-805F-16D456B47DDC}"/>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3292173410"/>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3589" userDrawn="1">
          <p15:clr>
            <a:srgbClr val="5ACBF0"/>
          </p15:clr>
        </p15:guide>
        <p15:guide id="3" pos="4226" userDrawn="1">
          <p15:clr>
            <a:srgbClr val="5ACBF0"/>
          </p15:clr>
        </p15:guide>
        <p15:guide id="4" pos="529" userDrawn="1">
          <p15:clr>
            <a:srgbClr val="5ACBF0"/>
          </p15:clr>
        </p15:guide>
        <p15:guide id="5" pos="4475" userDrawn="1">
          <p15:clr>
            <a:srgbClr val="5ACBF0"/>
          </p15:clr>
        </p15:guide>
        <p15:guide id="6" orient="horz" pos="754" userDrawn="1">
          <p15:clr>
            <a:srgbClr val="5ACBF0"/>
          </p15:clr>
        </p15:guide>
        <p15:guide id="7" orient="horz" pos="187"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AM TEXT PAGE RIGHT IMAGE SUBTITLE">
    <p:spTree>
      <p:nvGrpSpPr>
        <p:cNvPr id="1" name=""/>
        <p:cNvGrpSpPr/>
        <p:nvPr/>
      </p:nvGrpSpPr>
      <p:grpSpPr>
        <a:xfrm>
          <a:off x="0" y="0"/>
          <a:ext cx="0" cy="0"/>
          <a:chOff x="0" y="0"/>
          <a:chExt cx="0" cy="0"/>
        </a:xfrm>
      </p:grpSpPr>
      <p:sp>
        <p:nvSpPr>
          <p:cNvPr id="32" name="Freeform: Shape 18">
            <a:extLst>
              <a:ext uri="{FF2B5EF4-FFF2-40B4-BE49-F238E27FC236}">
                <a16:creationId xmlns:a16="http://schemas.microsoft.com/office/drawing/2014/main" id="{0B82E38A-ED7B-4A42-BEF1-966BBF17B0CD}"/>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33" name="Title Placeholder 1">
            <a:extLst>
              <a:ext uri="{FF2B5EF4-FFF2-40B4-BE49-F238E27FC236}">
                <a16:creationId xmlns:a16="http://schemas.microsoft.com/office/drawing/2014/main" id="{6CF4337D-AB50-D94A-8915-3B5414205FA5}"/>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chemeClr val="tx2"/>
                </a:solidFill>
              </a:defRPr>
            </a:lvl1pPr>
          </a:lstStyle>
          <a:p>
            <a:r>
              <a:rPr lang="en-GB" noProof="0"/>
              <a:t>Title</a:t>
            </a:r>
          </a:p>
        </p:txBody>
      </p:sp>
      <p:sp>
        <p:nvSpPr>
          <p:cNvPr id="34" name="Text Placeholder 13">
            <a:extLst>
              <a:ext uri="{FF2B5EF4-FFF2-40B4-BE49-F238E27FC236}">
                <a16:creationId xmlns:a16="http://schemas.microsoft.com/office/drawing/2014/main" id="{B1DA2365-C150-3146-977A-1F3AF4591479}"/>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dirty="0"/>
              <a:t>Subtitle</a:t>
            </a:r>
          </a:p>
        </p:txBody>
      </p:sp>
      <p:sp>
        <p:nvSpPr>
          <p:cNvPr id="3" name="Date Placeholder 2">
            <a:extLst>
              <a:ext uri="{FF2B5EF4-FFF2-40B4-BE49-F238E27FC236}">
                <a16:creationId xmlns:a16="http://schemas.microsoft.com/office/drawing/2014/main" id="{89644789-45E1-49F3-92AF-F135369F26C5}"/>
              </a:ext>
            </a:extLst>
          </p:cNvPr>
          <p:cNvSpPr>
            <a:spLocks noGrp="1"/>
          </p:cNvSpPr>
          <p:nvPr>
            <p:ph type="dt" sz="half" idx="28"/>
          </p:nvPr>
        </p:nvSpPr>
        <p:spPr/>
        <p:txBody>
          <a:bodyPr/>
          <a:lstStyle/>
          <a:p>
            <a:fld id="{97B3502F-0175-4C8A-96A3-138DEF561EC5}"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D6DBBA70-6870-4217-AD46-95BB53AF6D4B}"/>
              </a:ext>
            </a:extLst>
          </p:cNvPr>
          <p:cNvSpPr>
            <a:spLocks noGrp="1"/>
          </p:cNvSpPr>
          <p:nvPr>
            <p:ph type="ftr" sz="quarter" idx="29"/>
          </p:nvPr>
        </p:nvSpPr>
        <p:spPr/>
        <p:txBody>
          <a:bodyPr/>
          <a:lstStyle/>
          <a:p>
            <a:r>
              <a:rPr lang="en-GB" dirty="0"/>
              <a:t>| © NIF Hockey Club</a:t>
            </a:r>
          </a:p>
        </p:txBody>
      </p:sp>
      <p:sp>
        <p:nvSpPr>
          <p:cNvPr id="7" name="Slide Number Placeholder 6">
            <a:extLst>
              <a:ext uri="{FF2B5EF4-FFF2-40B4-BE49-F238E27FC236}">
                <a16:creationId xmlns:a16="http://schemas.microsoft.com/office/drawing/2014/main" id="{287A7E35-78F7-4646-A80B-1FCD2287D53F}"/>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3" name="Freeform: Shape 12">
            <a:extLst>
              <a:ext uri="{FF2B5EF4-FFF2-40B4-BE49-F238E27FC236}">
                <a16:creationId xmlns:a16="http://schemas.microsoft.com/office/drawing/2014/main" id="{76EAD71B-0178-9D46-9408-62679D5DBC79}"/>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0" name="Picture Placeholder 29">
            <a:extLst>
              <a:ext uri="{FF2B5EF4-FFF2-40B4-BE49-F238E27FC236}">
                <a16:creationId xmlns:a16="http://schemas.microsoft.com/office/drawing/2014/main" id="{E343B74E-EFBE-244E-B782-6B1417AEF87E}"/>
              </a:ext>
            </a:extLst>
          </p:cNvPr>
          <p:cNvSpPr>
            <a:spLocks noGrp="1"/>
          </p:cNvSpPr>
          <p:nvPr>
            <p:ph type="pic" sz="quarter" idx="43" hasCustomPrompt="1"/>
          </p:nvPr>
        </p:nvSpPr>
        <p:spPr>
          <a:xfrm>
            <a:off x="7104064" y="1952625"/>
            <a:ext cx="5087938" cy="3744913"/>
          </a:xfrm>
          <a:custGeom>
            <a:avLst/>
            <a:gdLst>
              <a:gd name="connsiteX0" fmla="*/ 0 w 5075865"/>
              <a:gd name="connsiteY0" fmla="*/ 0 h 3737230"/>
              <a:gd name="connsiteX1" fmla="*/ 5075865 w 5075865"/>
              <a:gd name="connsiteY1" fmla="*/ 0 h 3737230"/>
              <a:gd name="connsiteX2" fmla="*/ 5075865 w 5075865"/>
              <a:gd name="connsiteY2" fmla="*/ 3737230 h 3737230"/>
              <a:gd name="connsiteX3" fmla="*/ 317500 w 5075865"/>
              <a:gd name="connsiteY3" fmla="*/ 3737230 h 3737230"/>
              <a:gd name="connsiteX4" fmla="*/ 0 w 5075865"/>
              <a:gd name="connsiteY4" fmla="*/ 3419730 h 373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865" h="3737230">
                <a:moveTo>
                  <a:pt x="0" y="0"/>
                </a:moveTo>
                <a:lnTo>
                  <a:pt x="5075865" y="0"/>
                </a:lnTo>
                <a:lnTo>
                  <a:pt x="5075865" y="3737230"/>
                </a:lnTo>
                <a:lnTo>
                  <a:pt x="317500" y="3737230"/>
                </a:lnTo>
                <a:cubicBezTo>
                  <a:pt x="142149" y="3737230"/>
                  <a:pt x="0" y="3595081"/>
                  <a:pt x="0" y="3419730"/>
                </a:cubicBez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GB" sz="1400">
                <a:solidFill>
                  <a:schemeClr val="tx1"/>
                </a:solidFill>
              </a:defRPr>
            </a:lvl1pPr>
          </a:lstStyle>
          <a:p>
            <a:pPr marL="180000" marR="0" lvl="0" indent="-180000" fontAlgn="auto">
              <a:buSzTx/>
            </a:pPr>
            <a:r>
              <a:rPr lang="en-GB" noProof="0" dirty="0"/>
              <a:t>Place image here</a:t>
            </a:r>
          </a:p>
        </p:txBody>
      </p:sp>
      <p:sp>
        <p:nvSpPr>
          <p:cNvPr id="31" name="Text Placeholder 2">
            <a:extLst>
              <a:ext uri="{FF2B5EF4-FFF2-40B4-BE49-F238E27FC236}">
                <a16:creationId xmlns:a16="http://schemas.microsoft.com/office/drawing/2014/main" id="{1A4EDF4B-7037-A142-A437-06A51FB350C1}"/>
              </a:ext>
            </a:extLst>
          </p:cNvPr>
          <p:cNvSpPr>
            <a:spLocks noGrp="1"/>
          </p:cNvSpPr>
          <p:nvPr>
            <p:ph type="body" sz="quarter" idx="38" hasCustomPrompt="1"/>
          </p:nvPr>
        </p:nvSpPr>
        <p:spPr>
          <a:xfrm>
            <a:off x="839788" y="1952625"/>
            <a:ext cx="5868988"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Picture 11" descr="A picture containing lamp&#10;&#10;Description automatically generated">
            <a:extLst>
              <a:ext uri="{FF2B5EF4-FFF2-40B4-BE49-F238E27FC236}">
                <a16:creationId xmlns:a16="http://schemas.microsoft.com/office/drawing/2014/main" id="{EAE20DFA-AB48-446F-9D45-04603C236222}"/>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886570338"/>
      </p:ext>
    </p:extLst>
  </p:cSld>
  <p:clrMapOvr>
    <a:masterClrMapping/>
  </p:clrMapOvr>
  <p:transition>
    <p:fade/>
  </p:transition>
  <p:extLst>
    <p:ext uri="{DCECCB84-F9BA-43D5-87BE-67443E8EF086}">
      <p15:sldGuideLst xmlns:p15="http://schemas.microsoft.com/office/powerpoint/2012/main">
        <p15:guide id="1" pos="4226" userDrawn="1">
          <p15:clr>
            <a:srgbClr val="5ACBF0"/>
          </p15:clr>
        </p15:guide>
        <p15:guide id="2" pos="529" userDrawn="1">
          <p15:clr>
            <a:srgbClr val="5ACBF0"/>
          </p15:clr>
        </p15:guide>
        <p15:guide id="3" pos="4475" userDrawn="1">
          <p15:clr>
            <a:srgbClr val="5ACBF0"/>
          </p15:clr>
        </p15:guide>
        <p15:guide id="4" orient="horz" pos="1230" userDrawn="1">
          <p15:clr>
            <a:srgbClr val="5ACBF0"/>
          </p15:clr>
        </p15:guide>
        <p15:guide id="5" orient="horz" pos="3589" userDrawn="1">
          <p15:clr>
            <a:srgbClr val="5ACBF0"/>
          </p15:clr>
        </p15:guide>
        <p15:guide id="6" orient="horz" pos="754" userDrawn="1">
          <p15:clr>
            <a:srgbClr val="5ACBF0"/>
          </p15:clr>
        </p15:guide>
        <p15:guide id="7" orient="horz" pos="187"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EXT PAGE 3 IMAGE">
    <p:spTree>
      <p:nvGrpSpPr>
        <p:cNvPr id="1" name=""/>
        <p:cNvGrpSpPr/>
        <p:nvPr/>
      </p:nvGrpSpPr>
      <p:grpSpPr>
        <a:xfrm>
          <a:off x="0" y="0"/>
          <a:ext cx="0" cy="0"/>
          <a:chOff x="0" y="0"/>
          <a:chExt cx="0" cy="0"/>
        </a:xfrm>
      </p:grpSpPr>
      <p:sp>
        <p:nvSpPr>
          <p:cNvPr id="41" name="Freeform: Shape 18">
            <a:extLst>
              <a:ext uri="{FF2B5EF4-FFF2-40B4-BE49-F238E27FC236}">
                <a16:creationId xmlns:a16="http://schemas.microsoft.com/office/drawing/2014/main" id="{066FECC3-8C8E-CE4E-B729-9FC1601D5083}"/>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42" name="Title Placeholder 1">
            <a:extLst>
              <a:ext uri="{FF2B5EF4-FFF2-40B4-BE49-F238E27FC236}">
                <a16:creationId xmlns:a16="http://schemas.microsoft.com/office/drawing/2014/main" id="{2BC86607-3898-3F4F-9A44-96830196B093}"/>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dirty="0"/>
              <a:t>Title</a:t>
            </a:r>
          </a:p>
        </p:txBody>
      </p:sp>
      <p:sp>
        <p:nvSpPr>
          <p:cNvPr id="43" name="Text Placeholder 13">
            <a:extLst>
              <a:ext uri="{FF2B5EF4-FFF2-40B4-BE49-F238E27FC236}">
                <a16:creationId xmlns:a16="http://schemas.microsoft.com/office/drawing/2014/main" id="{D2E584CA-0B0B-FB45-AA51-B8DD02DCC640}"/>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dirty="0"/>
              <a:t>Subtitle</a:t>
            </a:r>
          </a:p>
        </p:txBody>
      </p:sp>
      <p:sp>
        <p:nvSpPr>
          <p:cNvPr id="3" name="Date Placeholder 2">
            <a:extLst>
              <a:ext uri="{FF2B5EF4-FFF2-40B4-BE49-F238E27FC236}">
                <a16:creationId xmlns:a16="http://schemas.microsoft.com/office/drawing/2014/main" id="{656A7F59-A079-40B2-BED1-67E504AE70F6}"/>
              </a:ext>
            </a:extLst>
          </p:cNvPr>
          <p:cNvSpPr>
            <a:spLocks noGrp="1"/>
          </p:cNvSpPr>
          <p:nvPr>
            <p:ph type="dt" sz="half" idx="31"/>
          </p:nvPr>
        </p:nvSpPr>
        <p:spPr/>
        <p:txBody>
          <a:bodyPr/>
          <a:lstStyle/>
          <a:p>
            <a:fld id="{2F430443-2BAD-4AB0-A0C7-16AD9CDFC660}"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F504AF20-A940-4C55-85A6-DD516EE12B94}"/>
              </a:ext>
            </a:extLst>
          </p:cNvPr>
          <p:cNvSpPr>
            <a:spLocks noGrp="1"/>
          </p:cNvSpPr>
          <p:nvPr>
            <p:ph type="ftr" sz="quarter" idx="32"/>
          </p:nvPr>
        </p:nvSpPr>
        <p:spPr/>
        <p:txBody>
          <a:bodyPr/>
          <a:lstStyle/>
          <a:p>
            <a:r>
              <a:rPr lang="en-GB" dirty="0"/>
              <a:t>| © NIF Hockey Club</a:t>
            </a:r>
          </a:p>
        </p:txBody>
      </p:sp>
      <p:sp>
        <p:nvSpPr>
          <p:cNvPr id="6" name="Slide Number Placeholder 5">
            <a:extLst>
              <a:ext uri="{FF2B5EF4-FFF2-40B4-BE49-F238E27FC236}">
                <a16:creationId xmlns:a16="http://schemas.microsoft.com/office/drawing/2014/main" id="{B4C94D2F-AB21-4196-B214-3B572D97BAF6}"/>
              </a:ext>
            </a:extLst>
          </p:cNvPr>
          <p:cNvSpPr>
            <a:spLocks noGrp="1"/>
          </p:cNvSpPr>
          <p:nvPr>
            <p:ph type="sldNum" sz="quarter" idx="33"/>
          </p:nvPr>
        </p:nvSpPr>
        <p:spPr/>
        <p:txBody>
          <a:bodyPr/>
          <a:lstStyle/>
          <a:p>
            <a:fld id="{E1781896-7108-754B-A195-4B41D5296C65}" type="slidenum">
              <a:rPr lang="en-GB" noProof="0" smtClean="0"/>
              <a:pPr/>
              <a:t>‹#›</a:t>
            </a:fld>
            <a:r>
              <a:rPr lang="en-GB" noProof="0" dirty="0"/>
              <a:t> |</a:t>
            </a:r>
          </a:p>
        </p:txBody>
      </p:sp>
      <p:sp>
        <p:nvSpPr>
          <p:cNvPr id="16" name="Freeform: Shape 12">
            <a:extLst>
              <a:ext uri="{FF2B5EF4-FFF2-40B4-BE49-F238E27FC236}">
                <a16:creationId xmlns:a16="http://schemas.microsoft.com/office/drawing/2014/main" id="{025F00EB-35D5-0D46-8D4A-028790D4219B}"/>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7" name="Freeform: Shape 28">
            <a:extLst>
              <a:ext uri="{FF2B5EF4-FFF2-40B4-BE49-F238E27FC236}">
                <a16:creationId xmlns:a16="http://schemas.microsoft.com/office/drawing/2014/main" id="{B718AD02-B796-B34F-9803-86E446374693}"/>
              </a:ext>
            </a:extLst>
          </p:cNvPr>
          <p:cNvSpPr>
            <a:spLocks noGrp="1"/>
          </p:cNvSpPr>
          <p:nvPr>
            <p:ph type="pic" sz="quarter" idx="37" hasCustomPrompt="1"/>
          </p:nvPr>
        </p:nvSpPr>
        <p:spPr>
          <a:xfrm>
            <a:off x="3863276" y="3879850"/>
            <a:ext cx="2845499" cy="1817688"/>
          </a:xfrm>
          <a:custGeom>
            <a:avLst/>
            <a:gdLst>
              <a:gd name="connsiteX0" fmla="*/ 0 w 2845499"/>
              <a:gd name="connsiteY0" fmla="*/ 0 h 1817688"/>
              <a:gd name="connsiteX1" fmla="*/ 2845499 w 2845499"/>
              <a:gd name="connsiteY1" fmla="*/ 0 h 1817688"/>
              <a:gd name="connsiteX2" fmla="*/ 2845499 w 2845499"/>
              <a:gd name="connsiteY2" fmla="*/ 1500188 h 1817688"/>
              <a:gd name="connsiteX3" fmla="*/ 2527999 w 2845499"/>
              <a:gd name="connsiteY3" fmla="*/ 1817688 h 1817688"/>
              <a:gd name="connsiteX4" fmla="*/ 0 w 2845499"/>
              <a:gd name="connsiteY4" fmla="*/ 1817688 h 181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99" h="1817688">
                <a:moveTo>
                  <a:pt x="0" y="0"/>
                </a:moveTo>
                <a:lnTo>
                  <a:pt x="2845499" y="0"/>
                </a:lnTo>
                <a:lnTo>
                  <a:pt x="2845499" y="1500188"/>
                </a:lnTo>
                <a:cubicBezTo>
                  <a:pt x="2845499" y="1675538"/>
                  <a:pt x="2703349" y="1817688"/>
                  <a:pt x="2527999" y="1817688"/>
                </a:cubicBezTo>
                <a:lnTo>
                  <a:pt x="0" y="1817688"/>
                </a:ln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dirty="0">
                <a:solidFill>
                  <a:schemeClr val="tx1"/>
                </a:solidFill>
              </a:defRPr>
            </a:lvl1pPr>
          </a:lstStyle>
          <a:p>
            <a:pPr marL="180000" marR="0" lvl="0" indent="-180000" fontAlgn="auto">
              <a:buSzTx/>
            </a:pPr>
            <a:r>
              <a:rPr lang="en-GB" noProof="0" dirty="0"/>
              <a:t>Place image here</a:t>
            </a:r>
          </a:p>
        </p:txBody>
      </p:sp>
      <p:sp>
        <p:nvSpPr>
          <p:cNvPr id="38" name="Freeform: Shape 33">
            <a:extLst>
              <a:ext uri="{FF2B5EF4-FFF2-40B4-BE49-F238E27FC236}">
                <a16:creationId xmlns:a16="http://schemas.microsoft.com/office/drawing/2014/main" id="{11A5C1E9-7448-2245-8AD5-A4D49E25BE9D}"/>
              </a:ext>
            </a:extLst>
          </p:cNvPr>
          <p:cNvSpPr>
            <a:spLocks noGrp="1"/>
          </p:cNvSpPr>
          <p:nvPr>
            <p:ph type="pic" sz="quarter" idx="20" hasCustomPrompt="1"/>
          </p:nvPr>
        </p:nvSpPr>
        <p:spPr>
          <a:xfrm>
            <a:off x="839785" y="1952625"/>
            <a:ext cx="2897644" cy="3744913"/>
          </a:xfrm>
          <a:custGeom>
            <a:avLst/>
            <a:gdLst>
              <a:gd name="connsiteX0" fmla="*/ 0 w 2845498"/>
              <a:gd name="connsiteY0" fmla="*/ 0 h 3797491"/>
              <a:gd name="connsiteX1" fmla="*/ 2845498 w 2845498"/>
              <a:gd name="connsiteY1" fmla="*/ 0 h 3797491"/>
              <a:gd name="connsiteX2" fmla="*/ 2845498 w 2845498"/>
              <a:gd name="connsiteY2" fmla="*/ 3797491 h 3797491"/>
              <a:gd name="connsiteX3" fmla="*/ 0 w 2845498"/>
              <a:gd name="connsiteY3" fmla="*/ 3797491 h 3797491"/>
            </a:gdLst>
            <a:ahLst/>
            <a:cxnLst>
              <a:cxn ang="0">
                <a:pos x="connsiteX0" y="connsiteY0"/>
              </a:cxn>
              <a:cxn ang="0">
                <a:pos x="connsiteX1" y="connsiteY1"/>
              </a:cxn>
              <a:cxn ang="0">
                <a:pos x="connsiteX2" y="connsiteY2"/>
              </a:cxn>
              <a:cxn ang="0">
                <a:pos x="connsiteX3" y="connsiteY3"/>
              </a:cxn>
            </a:cxnLst>
            <a:rect l="l" t="t" r="r" b="b"/>
            <a:pathLst>
              <a:path w="2845498" h="3797491">
                <a:moveTo>
                  <a:pt x="0" y="0"/>
                </a:moveTo>
                <a:lnTo>
                  <a:pt x="2845498" y="0"/>
                </a:lnTo>
                <a:lnTo>
                  <a:pt x="2845498" y="3797491"/>
                </a:lnTo>
                <a:lnTo>
                  <a:pt x="0" y="3797491"/>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dirty="0"/>
              <a:t>Place image here</a:t>
            </a:r>
          </a:p>
        </p:txBody>
      </p:sp>
      <p:sp>
        <p:nvSpPr>
          <p:cNvPr id="39" name="Freeform: Shape 32">
            <a:extLst>
              <a:ext uri="{FF2B5EF4-FFF2-40B4-BE49-F238E27FC236}">
                <a16:creationId xmlns:a16="http://schemas.microsoft.com/office/drawing/2014/main" id="{4F8289A6-BEE7-9242-9201-C8710E8A84C5}"/>
              </a:ext>
            </a:extLst>
          </p:cNvPr>
          <p:cNvSpPr>
            <a:spLocks noGrp="1"/>
          </p:cNvSpPr>
          <p:nvPr>
            <p:ph type="pic" sz="quarter" idx="21" hasCustomPrompt="1"/>
          </p:nvPr>
        </p:nvSpPr>
        <p:spPr>
          <a:xfrm>
            <a:off x="3863276" y="1952625"/>
            <a:ext cx="2845499" cy="1817687"/>
          </a:xfrm>
          <a:custGeom>
            <a:avLst/>
            <a:gdLst>
              <a:gd name="connsiteX0" fmla="*/ 0 w 2845499"/>
              <a:gd name="connsiteY0" fmla="*/ 0 h 1817687"/>
              <a:gd name="connsiteX1" fmla="*/ 2845499 w 2845499"/>
              <a:gd name="connsiteY1" fmla="*/ 0 h 1817687"/>
              <a:gd name="connsiteX2" fmla="*/ 2845499 w 2845499"/>
              <a:gd name="connsiteY2" fmla="*/ 1817687 h 1817687"/>
              <a:gd name="connsiteX3" fmla="*/ 0 w 2845499"/>
              <a:gd name="connsiteY3" fmla="*/ 1817687 h 1817687"/>
            </a:gdLst>
            <a:ahLst/>
            <a:cxnLst>
              <a:cxn ang="0">
                <a:pos x="connsiteX0" y="connsiteY0"/>
              </a:cxn>
              <a:cxn ang="0">
                <a:pos x="connsiteX1" y="connsiteY1"/>
              </a:cxn>
              <a:cxn ang="0">
                <a:pos x="connsiteX2" y="connsiteY2"/>
              </a:cxn>
              <a:cxn ang="0">
                <a:pos x="connsiteX3" y="connsiteY3"/>
              </a:cxn>
            </a:cxnLst>
            <a:rect l="l" t="t" r="r" b="b"/>
            <a:pathLst>
              <a:path w="2845499" h="1817687">
                <a:moveTo>
                  <a:pt x="0" y="0"/>
                </a:moveTo>
                <a:lnTo>
                  <a:pt x="2845499" y="0"/>
                </a:lnTo>
                <a:lnTo>
                  <a:pt x="2845499" y="1817687"/>
                </a:lnTo>
                <a:lnTo>
                  <a:pt x="0" y="1817687"/>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dirty="0"/>
              <a:t>Place image here</a:t>
            </a:r>
          </a:p>
        </p:txBody>
      </p:sp>
      <p:sp>
        <p:nvSpPr>
          <p:cNvPr id="40" name="Text Placeholder 2">
            <a:extLst>
              <a:ext uri="{FF2B5EF4-FFF2-40B4-BE49-F238E27FC236}">
                <a16:creationId xmlns:a16="http://schemas.microsoft.com/office/drawing/2014/main" id="{C1DDBB97-1C8E-0347-B27A-44041D267DF4}"/>
              </a:ext>
            </a:extLst>
          </p:cNvPr>
          <p:cNvSpPr>
            <a:spLocks noGrp="1"/>
          </p:cNvSpPr>
          <p:nvPr>
            <p:ph type="body" sz="quarter" idx="38" hasCustomPrompt="1"/>
          </p:nvPr>
        </p:nvSpPr>
        <p:spPr>
          <a:xfrm>
            <a:off x="7104063" y="1952625"/>
            <a:ext cx="4716461"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4" name="Picture 13" descr="A picture containing lamp&#10;&#10;Description automatically generated">
            <a:extLst>
              <a:ext uri="{FF2B5EF4-FFF2-40B4-BE49-F238E27FC236}">
                <a16:creationId xmlns:a16="http://schemas.microsoft.com/office/drawing/2014/main" id="{CD73DA3B-99E6-4C5F-97B0-951304EB262C}"/>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239872982"/>
      </p:ext>
    </p:extLst>
  </p:cSld>
  <p:clrMapOvr>
    <a:masterClrMapping/>
  </p:clrMapOvr>
  <p:transition>
    <p:fade/>
  </p:transition>
  <p:extLst>
    <p:ext uri="{DCECCB84-F9BA-43D5-87BE-67443E8EF086}">
      <p15:sldGuideLst xmlns:p15="http://schemas.microsoft.com/office/powerpoint/2012/main">
        <p15:guide id="4" orient="horz" pos="3589" userDrawn="1">
          <p15:clr>
            <a:srgbClr val="5ACBF0"/>
          </p15:clr>
        </p15:guide>
        <p15:guide id="12" pos="4226" userDrawn="1">
          <p15:clr>
            <a:srgbClr val="5ACBF0"/>
          </p15:clr>
        </p15:guide>
        <p15:guide id="13" orient="horz" pos="1230" userDrawn="1">
          <p15:clr>
            <a:srgbClr val="5ACBF0"/>
          </p15:clr>
        </p15:guide>
        <p15:guide id="14" pos="4475" userDrawn="1">
          <p15:clr>
            <a:srgbClr val="5ACBF0"/>
          </p15:clr>
        </p15:guide>
        <p15:guide id="15" pos="7446" userDrawn="1">
          <p15:clr>
            <a:srgbClr val="5ACBF0"/>
          </p15:clr>
        </p15:guide>
        <p15:guide id="16" pos="529" userDrawn="1">
          <p15:clr>
            <a:srgbClr val="5ACBF0"/>
          </p15:clr>
        </p15:guide>
        <p15:guide id="17" orient="horz" pos="754" userDrawn="1">
          <p15:clr>
            <a:srgbClr val="5ACBF0"/>
          </p15:clr>
        </p15:guide>
        <p15:guide id="18" orient="horz" pos="1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VER-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BC98EF-25D7-4924-A523-C9B5FE3D45ED}"/>
              </a:ext>
            </a:extLst>
          </p:cNvPr>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amp&#10;&#10;Description automatically generated">
            <a:extLst>
              <a:ext uri="{FF2B5EF4-FFF2-40B4-BE49-F238E27FC236}">
                <a16:creationId xmlns:a16="http://schemas.microsoft.com/office/drawing/2014/main" id="{C04D3ED7-0F42-48BC-8CBE-3D2B029BD70C}"/>
              </a:ext>
            </a:extLst>
          </p:cNvPr>
          <p:cNvPicPr>
            <a:picLocks noChangeAspect="1"/>
          </p:cNvPicPr>
          <p:nvPr userDrawn="1"/>
        </p:nvPicPr>
        <p:blipFill>
          <a:blip r:embed="rId2"/>
          <a:stretch>
            <a:fillRect/>
          </a:stretch>
        </p:blipFill>
        <p:spPr>
          <a:xfrm>
            <a:off x="2326491" y="256726"/>
            <a:ext cx="7539018" cy="6156774"/>
          </a:xfrm>
          <a:prstGeom prst="rect">
            <a:avLst/>
          </a:prstGeom>
        </p:spPr>
      </p:pic>
    </p:spTree>
    <p:extLst>
      <p:ext uri="{BB962C8B-B14F-4D97-AF65-F5344CB8AC3E}">
        <p14:creationId xmlns:p14="http://schemas.microsoft.com/office/powerpoint/2010/main" val="37296841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EAM TEXT PAGE 3 IMAGE">
    <p:spTree>
      <p:nvGrpSpPr>
        <p:cNvPr id="1" name=""/>
        <p:cNvGrpSpPr/>
        <p:nvPr/>
      </p:nvGrpSpPr>
      <p:grpSpPr>
        <a:xfrm>
          <a:off x="0" y="0"/>
          <a:ext cx="0" cy="0"/>
          <a:chOff x="0" y="0"/>
          <a:chExt cx="0" cy="0"/>
        </a:xfrm>
      </p:grpSpPr>
      <p:sp>
        <p:nvSpPr>
          <p:cNvPr id="40" name="Freeform: Shape 18">
            <a:extLst>
              <a:ext uri="{FF2B5EF4-FFF2-40B4-BE49-F238E27FC236}">
                <a16:creationId xmlns:a16="http://schemas.microsoft.com/office/drawing/2014/main" id="{40B3826A-6B3A-984B-B15B-4773DEB4A60F}"/>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41" name="Title Placeholder 1">
            <a:extLst>
              <a:ext uri="{FF2B5EF4-FFF2-40B4-BE49-F238E27FC236}">
                <a16:creationId xmlns:a16="http://schemas.microsoft.com/office/drawing/2014/main" id="{6A7F30B0-1E2A-314C-978A-D1E53DE77800}"/>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chemeClr val="tx2"/>
                </a:solidFill>
              </a:defRPr>
            </a:lvl1pPr>
          </a:lstStyle>
          <a:p>
            <a:r>
              <a:rPr lang="en-GB" noProof="0" dirty="0"/>
              <a:t>Title</a:t>
            </a:r>
          </a:p>
        </p:txBody>
      </p:sp>
      <p:sp>
        <p:nvSpPr>
          <p:cNvPr id="42" name="Text Placeholder 13">
            <a:extLst>
              <a:ext uri="{FF2B5EF4-FFF2-40B4-BE49-F238E27FC236}">
                <a16:creationId xmlns:a16="http://schemas.microsoft.com/office/drawing/2014/main" id="{F93DEDCE-DDB5-D54B-8DD7-FA6D7F524070}"/>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dirty="0"/>
              <a:t>Subtitle</a:t>
            </a:r>
          </a:p>
        </p:txBody>
      </p:sp>
      <p:sp>
        <p:nvSpPr>
          <p:cNvPr id="3" name="Date Placeholder 2">
            <a:extLst>
              <a:ext uri="{FF2B5EF4-FFF2-40B4-BE49-F238E27FC236}">
                <a16:creationId xmlns:a16="http://schemas.microsoft.com/office/drawing/2014/main" id="{ED7A5334-EB41-4ED0-92E3-7818A621E1B3}"/>
              </a:ext>
            </a:extLst>
          </p:cNvPr>
          <p:cNvSpPr>
            <a:spLocks noGrp="1"/>
          </p:cNvSpPr>
          <p:nvPr>
            <p:ph type="dt" sz="half" idx="31"/>
          </p:nvPr>
        </p:nvSpPr>
        <p:spPr/>
        <p:txBody>
          <a:bodyPr/>
          <a:lstStyle/>
          <a:p>
            <a:fld id="{6C1B1A53-D633-4685-AA11-41F0940F9543}"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FAB11FDD-F23E-4278-A41F-2F6E6E5B5C6B}"/>
              </a:ext>
            </a:extLst>
          </p:cNvPr>
          <p:cNvSpPr>
            <a:spLocks noGrp="1"/>
          </p:cNvSpPr>
          <p:nvPr>
            <p:ph type="ftr" sz="quarter" idx="32"/>
          </p:nvPr>
        </p:nvSpPr>
        <p:spPr/>
        <p:txBody>
          <a:bodyPr/>
          <a:lstStyle/>
          <a:p>
            <a:r>
              <a:rPr lang="en-GB" dirty="0"/>
              <a:t>| © NIF Hockey Club</a:t>
            </a:r>
          </a:p>
        </p:txBody>
      </p:sp>
      <p:sp>
        <p:nvSpPr>
          <p:cNvPr id="6" name="Slide Number Placeholder 5">
            <a:extLst>
              <a:ext uri="{FF2B5EF4-FFF2-40B4-BE49-F238E27FC236}">
                <a16:creationId xmlns:a16="http://schemas.microsoft.com/office/drawing/2014/main" id="{CD0B39C1-9F6D-4B07-925D-E6F248A66694}"/>
              </a:ext>
            </a:extLst>
          </p:cNvPr>
          <p:cNvSpPr>
            <a:spLocks noGrp="1"/>
          </p:cNvSpPr>
          <p:nvPr>
            <p:ph type="sldNum" sz="quarter" idx="33"/>
          </p:nvPr>
        </p:nvSpPr>
        <p:spPr/>
        <p:txBody>
          <a:bodyPr/>
          <a:lstStyle/>
          <a:p>
            <a:fld id="{E1781896-7108-754B-A195-4B41D5296C65}" type="slidenum">
              <a:rPr lang="en-GB" noProof="0" smtClean="0"/>
              <a:pPr/>
              <a:t>‹#›</a:t>
            </a:fld>
            <a:r>
              <a:rPr lang="en-GB" noProof="0" dirty="0"/>
              <a:t> |</a:t>
            </a:r>
          </a:p>
        </p:txBody>
      </p:sp>
      <p:sp>
        <p:nvSpPr>
          <p:cNvPr id="16" name="Freeform: Shape 12">
            <a:extLst>
              <a:ext uri="{FF2B5EF4-FFF2-40B4-BE49-F238E27FC236}">
                <a16:creationId xmlns:a16="http://schemas.microsoft.com/office/drawing/2014/main" id="{56537783-D845-EF42-A6A9-F45E5692732E}"/>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35" name="Freeform: Shape 28">
            <a:extLst>
              <a:ext uri="{FF2B5EF4-FFF2-40B4-BE49-F238E27FC236}">
                <a16:creationId xmlns:a16="http://schemas.microsoft.com/office/drawing/2014/main" id="{8456A04A-F26E-DF4C-98A7-0824E0F47A4F}"/>
              </a:ext>
            </a:extLst>
          </p:cNvPr>
          <p:cNvSpPr>
            <a:spLocks noGrp="1"/>
          </p:cNvSpPr>
          <p:nvPr>
            <p:ph type="pic" sz="quarter" idx="37" hasCustomPrompt="1"/>
          </p:nvPr>
        </p:nvSpPr>
        <p:spPr>
          <a:xfrm>
            <a:off x="3863276" y="3879850"/>
            <a:ext cx="2845499" cy="1817688"/>
          </a:xfrm>
          <a:custGeom>
            <a:avLst/>
            <a:gdLst>
              <a:gd name="connsiteX0" fmla="*/ 0 w 2845499"/>
              <a:gd name="connsiteY0" fmla="*/ 0 h 1817688"/>
              <a:gd name="connsiteX1" fmla="*/ 2845499 w 2845499"/>
              <a:gd name="connsiteY1" fmla="*/ 0 h 1817688"/>
              <a:gd name="connsiteX2" fmla="*/ 2845499 w 2845499"/>
              <a:gd name="connsiteY2" fmla="*/ 1500188 h 1817688"/>
              <a:gd name="connsiteX3" fmla="*/ 2527999 w 2845499"/>
              <a:gd name="connsiteY3" fmla="*/ 1817688 h 1817688"/>
              <a:gd name="connsiteX4" fmla="*/ 0 w 2845499"/>
              <a:gd name="connsiteY4" fmla="*/ 1817688 h 181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499" h="1817688">
                <a:moveTo>
                  <a:pt x="0" y="0"/>
                </a:moveTo>
                <a:lnTo>
                  <a:pt x="2845499" y="0"/>
                </a:lnTo>
                <a:lnTo>
                  <a:pt x="2845499" y="1500188"/>
                </a:lnTo>
                <a:cubicBezTo>
                  <a:pt x="2845499" y="1675538"/>
                  <a:pt x="2703349" y="1817688"/>
                  <a:pt x="2527999" y="1817688"/>
                </a:cubicBezTo>
                <a:lnTo>
                  <a:pt x="0" y="1817688"/>
                </a:ln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dirty="0">
                <a:solidFill>
                  <a:schemeClr val="tx1"/>
                </a:solidFill>
              </a:defRPr>
            </a:lvl1pPr>
          </a:lstStyle>
          <a:p>
            <a:pPr marL="180000" marR="0" lvl="0" indent="-180000" fontAlgn="auto">
              <a:buSzTx/>
            </a:pPr>
            <a:r>
              <a:rPr lang="en-GB" noProof="0" dirty="0"/>
              <a:t>Place image here</a:t>
            </a:r>
          </a:p>
        </p:txBody>
      </p:sp>
      <p:sp>
        <p:nvSpPr>
          <p:cNvPr id="36" name="Freeform: Shape 33">
            <a:extLst>
              <a:ext uri="{FF2B5EF4-FFF2-40B4-BE49-F238E27FC236}">
                <a16:creationId xmlns:a16="http://schemas.microsoft.com/office/drawing/2014/main" id="{338FBFE2-B6C1-3545-8988-76B57D5FF868}"/>
              </a:ext>
            </a:extLst>
          </p:cNvPr>
          <p:cNvSpPr>
            <a:spLocks noGrp="1"/>
          </p:cNvSpPr>
          <p:nvPr>
            <p:ph type="pic" sz="quarter" idx="20" hasCustomPrompt="1"/>
          </p:nvPr>
        </p:nvSpPr>
        <p:spPr>
          <a:xfrm>
            <a:off x="839785" y="1952625"/>
            <a:ext cx="2897644" cy="3744913"/>
          </a:xfrm>
          <a:custGeom>
            <a:avLst/>
            <a:gdLst>
              <a:gd name="connsiteX0" fmla="*/ 0 w 2845498"/>
              <a:gd name="connsiteY0" fmla="*/ 0 h 3797491"/>
              <a:gd name="connsiteX1" fmla="*/ 2845498 w 2845498"/>
              <a:gd name="connsiteY1" fmla="*/ 0 h 3797491"/>
              <a:gd name="connsiteX2" fmla="*/ 2845498 w 2845498"/>
              <a:gd name="connsiteY2" fmla="*/ 3797491 h 3797491"/>
              <a:gd name="connsiteX3" fmla="*/ 0 w 2845498"/>
              <a:gd name="connsiteY3" fmla="*/ 3797491 h 3797491"/>
            </a:gdLst>
            <a:ahLst/>
            <a:cxnLst>
              <a:cxn ang="0">
                <a:pos x="connsiteX0" y="connsiteY0"/>
              </a:cxn>
              <a:cxn ang="0">
                <a:pos x="connsiteX1" y="connsiteY1"/>
              </a:cxn>
              <a:cxn ang="0">
                <a:pos x="connsiteX2" y="connsiteY2"/>
              </a:cxn>
              <a:cxn ang="0">
                <a:pos x="connsiteX3" y="connsiteY3"/>
              </a:cxn>
            </a:cxnLst>
            <a:rect l="l" t="t" r="r" b="b"/>
            <a:pathLst>
              <a:path w="2845498" h="3797491">
                <a:moveTo>
                  <a:pt x="0" y="0"/>
                </a:moveTo>
                <a:lnTo>
                  <a:pt x="2845498" y="0"/>
                </a:lnTo>
                <a:lnTo>
                  <a:pt x="2845498" y="3797491"/>
                </a:lnTo>
                <a:lnTo>
                  <a:pt x="0" y="3797491"/>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dirty="0"/>
              <a:t>Place image here</a:t>
            </a:r>
          </a:p>
        </p:txBody>
      </p:sp>
      <p:sp>
        <p:nvSpPr>
          <p:cNvPr id="37" name="Freeform: Shape 32">
            <a:extLst>
              <a:ext uri="{FF2B5EF4-FFF2-40B4-BE49-F238E27FC236}">
                <a16:creationId xmlns:a16="http://schemas.microsoft.com/office/drawing/2014/main" id="{D593A631-7EE3-0D4B-B11B-DC4BBFF4C0C4}"/>
              </a:ext>
            </a:extLst>
          </p:cNvPr>
          <p:cNvSpPr>
            <a:spLocks noGrp="1"/>
          </p:cNvSpPr>
          <p:nvPr>
            <p:ph type="pic" sz="quarter" idx="21" hasCustomPrompt="1"/>
          </p:nvPr>
        </p:nvSpPr>
        <p:spPr>
          <a:xfrm>
            <a:off x="3863276" y="1952625"/>
            <a:ext cx="2845499" cy="1817687"/>
          </a:xfrm>
          <a:custGeom>
            <a:avLst/>
            <a:gdLst>
              <a:gd name="connsiteX0" fmla="*/ 0 w 2845499"/>
              <a:gd name="connsiteY0" fmla="*/ 0 h 1817687"/>
              <a:gd name="connsiteX1" fmla="*/ 2845499 w 2845499"/>
              <a:gd name="connsiteY1" fmla="*/ 0 h 1817687"/>
              <a:gd name="connsiteX2" fmla="*/ 2845499 w 2845499"/>
              <a:gd name="connsiteY2" fmla="*/ 1817687 h 1817687"/>
              <a:gd name="connsiteX3" fmla="*/ 0 w 2845499"/>
              <a:gd name="connsiteY3" fmla="*/ 1817687 h 1817687"/>
            </a:gdLst>
            <a:ahLst/>
            <a:cxnLst>
              <a:cxn ang="0">
                <a:pos x="connsiteX0" y="connsiteY0"/>
              </a:cxn>
              <a:cxn ang="0">
                <a:pos x="connsiteX1" y="connsiteY1"/>
              </a:cxn>
              <a:cxn ang="0">
                <a:pos x="connsiteX2" y="connsiteY2"/>
              </a:cxn>
              <a:cxn ang="0">
                <a:pos x="connsiteX3" y="connsiteY3"/>
              </a:cxn>
            </a:cxnLst>
            <a:rect l="l" t="t" r="r" b="b"/>
            <a:pathLst>
              <a:path w="2845499" h="1817687">
                <a:moveTo>
                  <a:pt x="0" y="0"/>
                </a:moveTo>
                <a:lnTo>
                  <a:pt x="2845499" y="0"/>
                </a:lnTo>
                <a:lnTo>
                  <a:pt x="2845499" y="1817687"/>
                </a:lnTo>
                <a:lnTo>
                  <a:pt x="0" y="1817687"/>
                </a:lnTo>
                <a:close/>
              </a:path>
            </a:pathLst>
          </a:custGeom>
          <a:solidFill>
            <a:schemeClr val="accent5">
              <a:lumMod val="20000"/>
              <a:lumOff val="80000"/>
            </a:schemeClr>
          </a:solidFill>
        </p:spPr>
        <p:txBody>
          <a:bodyPr wrap="square" lIns="180000" tIns="180000">
            <a:noAutofit/>
          </a:bodyPr>
          <a:lstStyle>
            <a:lvl1pPr marL="0" marR="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lang="en-US" sz="1400" kern="1200" dirty="0">
                <a:solidFill>
                  <a:schemeClr val="tx1"/>
                </a:solidFill>
                <a:latin typeface="+mn-lt"/>
                <a:ea typeface="+mn-ea"/>
                <a:cs typeface="+mn-cs"/>
              </a:defRPr>
            </a:lvl1pPr>
          </a:lstStyle>
          <a:p>
            <a:pPr marL="285750" marR="0" lvl="0" indent="-285750" algn="l" defTabSz="914400" rtl="0" eaLnBrk="1" fontAlgn="auto" latinLnBrk="0" hangingPunct="1">
              <a:lnSpc>
                <a:spcPct val="100000"/>
              </a:lnSpc>
              <a:spcBef>
                <a:spcPts val="0"/>
              </a:spcBef>
              <a:spcAft>
                <a:spcPts val="600"/>
              </a:spcAft>
              <a:buClr>
                <a:schemeClr val="tx1"/>
              </a:buClr>
              <a:buSzTx/>
              <a:tabLst/>
              <a:defRPr/>
            </a:pPr>
            <a:r>
              <a:rPr lang="en-GB" noProof="0" dirty="0"/>
              <a:t>Place image here</a:t>
            </a:r>
          </a:p>
        </p:txBody>
      </p:sp>
      <p:sp>
        <p:nvSpPr>
          <p:cNvPr id="39" name="Text Placeholder 2">
            <a:extLst>
              <a:ext uri="{FF2B5EF4-FFF2-40B4-BE49-F238E27FC236}">
                <a16:creationId xmlns:a16="http://schemas.microsoft.com/office/drawing/2014/main" id="{84012CD1-AFAB-B74D-AAAD-1EA3499B68ED}"/>
              </a:ext>
            </a:extLst>
          </p:cNvPr>
          <p:cNvSpPr>
            <a:spLocks noGrp="1"/>
          </p:cNvSpPr>
          <p:nvPr>
            <p:ph type="body" sz="quarter" idx="38" hasCustomPrompt="1"/>
          </p:nvPr>
        </p:nvSpPr>
        <p:spPr>
          <a:xfrm>
            <a:off x="7104063" y="1952625"/>
            <a:ext cx="4716461"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4" name="Picture 13" descr="A picture containing lamp&#10;&#10;Description automatically generated">
            <a:extLst>
              <a:ext uri="{FF2B5EF4-FFF2-40B4-BE49-F238E27FC236}">
                <a16:creationId xmlns:a16="http://schemas.microsoft.com/office/drawing/2014/main" id="{70507B18-40E0-489E-8D69-41546B1E5DAF}"/>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2946371398"/>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3589" userDrawn="1">
          <p15:clr>
            <a:srgbClr val="5ACBF0"/>
          </p15:clr>
        </p15:guide>
        <p15:guide id="3" orient="horz" pos="754" userDrawn="1">
          <p15:clr>
            <a:srgbClr val="5ACBF0"/>
          </p15:clr>
        </p15:guide>
        <p15:guide id="4" pos="7446" userDrawn="1">
          <p15:clr>
            <a:srgbClr val="5ACBF0"/>
          </p15:clr>
        </p15:guide>
        <p15:guide id="7" orient="horz" pos="187" userDrawn="1">
          <p15:clr>
            <a:srgbClr val="5ACBF0"/>
          </p15:clr>
        </p15:guide>
        <p15:guide id="8" pos="4226" userDrawn="1">
          <p15:clr>
            <a:srgbClr val="5ACBF0"/>
          </p15:clr>
        </p15:guide>
        <p15:guide id="9" pos="4475" userDrawn="1">
          <p15:clr>
            <a:srgbClr val="5ACBF0"/>
          </p15:clr>
        </p15:guide>
        <p15:guide id="12" pos="529"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CHART SUBTITLE">
    <p:spTree>
      <p:nvGrpSpPr>
        <p:cNvPr id="1" name=""/>
        <p:cNvGrpSpPr/>
        <p:nvPr/>
      </p:nvGrpSpPr>
      <p:grpSpPr>
        <a:xfrm>
          <a:off x="0" y="0"/>
          <a:ext cx="0" cy="0"/>
          <a:chOff x="0" y="0"/>
          <a:chExt cx="0" cy="0"/>
        </a:xfrm>
      </p:grpSpPr>
      <p:sp>
        <p:nvSpPr>
          <p:cNvPr id="26" name="Freeform: Shape 18">
            <a:extLst>
              <a:ext uri="{FF2B5EF4-FFF2-40B4-BE49-F238E27FC236}">
                <a16:creationId xmlns:a16="http://schemas.microsoft.com/office/drawing/2014/main" id="{5C4765E4-B6E2-B044-B6BD-1343E466E5DE}"/>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27" name="Title Placeholder 1">
            <a:extLst>
              <a:ext uri="{FF2B5EF4-FFF2-40B4-BE49-F238E27FC236}">
                <a16:creationId xmlns:a16="http://schemas.microsoft.com/office/drawing/2014/main" id="{B6119E95-9238-C24B-A301-6FE6E40678BB}"/>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dirty="0"/>
              <a:t>Title</a:t>
            </a:r>
          </a:p>
        </p:txBody>
      </p:sp>
      <p:sp>
        <p:nvSpPr>
          <p:cNvPr id="28" name="Text Placeholder 13">
            <a:extLst>
              <a:ext uri="{FF2B5EF4-FFF2-40B4-BE49-F238E27FC236}">
                <a16:creationId xmlns:a16="http://schemas.microsoft.com/office/drawing/2014/main" id="{AEF40AED-BC5C-024B-8FA8-518CD11B6134}"/>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dirty="0"/>
              <a:t>Subtitle</a:t>
            </a:r>
          </a:p>
        </p:txBody>
      </p:sp>
      <p:sp>
        <p:nvSpPr>
          <p:cNvPr id="3" name="Date Placeholder 2">
            <a:extLst>
              <a:ext uri="{FF2B5EF4-FFF2-40B4-BE49-F238E27FC236}">
                <a16:creationId xmlns:a16="http://schemas.microsoft.com/office/drawing/2014/main" id="{C0A5F307-E1A2-470C-AF6B-2BCC6DF76729}"/>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BC393354-0A51-4793-94C0-55A7FA390F44}"/>
              </a:ext>
            </a:extLst>
          </p:cNvPr>
          <p:cNvSpPr>
            <a:spLocks noGrp="1"/>
          </p:cNvSpPr>
          <p:nvPr>
            <p:ph type="ftr" sz="quarter" idx="29"/>
          </p:nvPr>
        </p:nvSpPr>
        <p:spPr/>
        <p:txBody>
          <a:bodyPr/>
          <a:lstStyle/>
          <a:p>
            <a:r>
              <a:rPr lang="en-GB" dirty="0"/>
              <a:t>| © NIF Hockey Club</a:t>
            </a:r>
          </a:p>
        </p:txBody>
      </p:sp>
      <p:sp>
        <p:nvSpPr>
          <p:cNvPr id="7" name="Slide Number Placeholder 6">
            <a:extLst>
              <a:ext uri="{FF2B5EF4-FFF2-40B4-BE49-F238E27FC236}">
                <a16:creationId xmlns:a16="http://schemas.microsoft.com/office/drawing/2014/main" id="{F543DA91-9900-45DE-B8A1-512E8748A6C8}"/>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5" name="Freeform: Shape 12">
            <a:extLst>
              <a:ext uri="{FF2B5EF4-FFF2-40B4-BE49-F238E27FC236}">
                <a16:creationId xmlns:a16="http://schemas.microsoft.com/office/drawing/2014/main" id="{E1836EC1-1282-1D40-9186-C8ACB6EEA8B9}"/>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24" name="Chart Placeholder 5">
            <a:extLst>
              <a:ext uri="{FF2B5EF4-FFF2-40B4-BE49-F238E27FC236}">
                <a16:creationId xmlns:a16="http://schemas.microsoft.com/office/drawing/2014/main" id="{572CB4BE-4DCB-8947-94DA-23FC02F12053}"/>
              </a:ext>
            </a:extLst>
          </p:cNvPr>
          <p:cNvSpPr>
            <a:spLocks noGrp="1"/>
          </p:cNvSpPr>
          <p:nvPr>
            <p:ph type="chart" sz="quarter" idx="20" hasCustomPrompt="1"/>
          </p:nvPr>
        </p:nvSpPr>
        <p:spPr>
          <a:xfrm>
            <a:off x="7104064" y="1952625"/>
            <a:ext cx="4716461" cy="3744913"/>
          </a:xfrm>
          <a:prstGeom prst="rect">
            <a:avLst/>
          </a:prstGeom>
        </p:spPr>
        <p:txBody>
          <a:bodyPr lIns="180000" tIns="180000"/>
          <a:lstStyle>
            <a:lvl1pPr marL="0" indent="0">
              <a:buFont typeface="Arial" panose="020B0604020202020204" pitchFamily="34" charset="0"/>
              <a:buNone/>
              <a:defRPr lang="en-US" sz="1400" kern="1200" dirty="0">
                <a:solidFill>
                  <a:schemeClr val="tx1"/>
                </a:solidFill>
                <a:latin typeface="+mn-lt"/>
                <a:ea typeface="+mn-ea"/>
                <a:cs typeface="+mn-cs"/>
              </a:defRPr>
            </a:lvl1pPr>
          </a:lstStyle>
          <a:p>
            <a:pPr marL="285750" lvl="0" indent="-285750" algn="l" defTabSz="914400" rtl="0" eaLnBrk="1" latinLnBrk="0" hangingPunct="1">
              <a:lnSpc>
                <a:spcPct val="100000"/>
              </a:lnSpc>
              <a:spcBef>
                <a:spcPts val="0"/>
              </a:spcBef>
              <a:spcAft>
                <a:spcPts val="600"/>
              </a:spcAft>
              <a:buClr>
                <a:schemeClr val="tx1"/>
              </a:buClr>
              <a:tabLst/>
            </a:pPr>
            <a:r>
              <a:rPr lang="en-GB" noProof="0" dirty="0"/>
              <a:t>Insert chart here</a:t>
            </a:r>
          </a:p>
        </p:txBody>
      </p:sp>
      <p:sp>
        <p:nvSpPr>
          <p:cNvPr id="25" name="Text Placeholder 2">
            <a:extLst>
              <a:ext uri="{FF2B5EF4-FFF2-40B4-BE49-F238E27FC236}">
                <a16:creationId xmlns:a16="http://schemas.microsoft.com/office/drawing/2014/main" id="{9DCAA357-F6E2-4E44-9033-996F58315404}"/>
              </a:ext>
            </a:extLst>
          </p:cNvPr>
          <p:cNvSpPr>
            <a:spLocks noGrp="1"/>
          </p:cNvSpPr>
          <p:nvPr>
            <p:ph type="body" sz="quarter" idx="38" hasCustomPrompt="1"/>
          </p:nvPr>
        </p:nvSpPr>
        <p:spPr>
          <a:xfrm>
            <a:off x="839788" y="1952625"/>
            <a:ext cx="5868988"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Picture 11" descr="A picture containing lamp&#10;&#10;Description automatically generated">
            <a:extLst>
              <a:ext uri="{FF2B5EF4-FFF2-40B4-BE49-F238E27FC236}">
                <a16:creationId xmlns:a16="http://schemas.microsoft.com/office/drawing/2014/main" id="{C8B3ECE7-5D3D-4143-B66D-B527C4EEE5DC}"/>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08052679"/>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3589" userDrawn="1">
          <p15:clr>
            <a:srgbClr val="5ACBF0"/>
          </p15:clr>
        </p15:guide>
        <p15:guide id="3" orient="horz" pos="754" userDrawn="1">
          <p15:clr>
            <a:srgbClr val="5ACBF0"/>
          </p15:clr>
        </p15:guide>
        <p15:guide id="4" pos="4226" userDrawn="1">
          <p15:clr>
            <a:srgbClr val="5ACBF0"/>
          </p15:clr>
        </p15:guide>
        <p15:guide id="5" pos="7446" userDrawn="1">
          <p15:clr>
            <a:srgbClr val="5ACBF0"/>
          </p15:clr>
        </p15:guide>
        <p15:guide id="6" pos="529" userDrawn="1">
          <p15:clr>
            <a:srgbClr val="5ACBF0"/>
          </p15:clr>
        </p15:guide>
        <p15:guide id="7" pos="4475" userDrawn="1">
          <p15:clr>
            <a:srgbClr val="5ACBF0"/>
          </p15:clr>
        </p15:guide>
        <p15:guide id="8" orient="horz" pos="187"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EAM CHART SUBTITLE">
    <p:spTree>
      <p:nvGrpSpPr>
        <p:cNvPr id="1" name=""/>
        <p:cNvGrpSpPr/>
        <p:nvPr/>
      </p:nvGrpSpPr>
      <p:grpSpPr>
        <a:xfrm>
          <a:off x="0" y="0"/>
          <a:ext cx="0" cy="0"/>
          <a:chOff x="0" y="0"/>
          <a:chExt cx="0" cy="0"/>
        </a:xfrm>
      </p:grpSpPr>
      <p:sp>
        <p:nvSpPr>
          <p:cNvPr id="22" name="Freeform: Shape 18">
            <a:extLst>
              <a:ext uri="{FF2B5EF4-FFF2-40B4-BE49-F238E27FC236}">
                <a16:creationId xmlns:a16="http://schemas.microsoft.com/office/drawing/2014/main" id="{0EA8F655-C319-A640-8FB1-B0D2209A41A3}"/>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chemeClr val="bg2"/>
          </a:solidFill>
          <a:ln w="6350" cap="flat">
            <a:noFill/>
            <a:prstDash val="solid"/>
            <a:miter/>
          </a:ln>
        </p:spPr>
        <p:txBody>
          <a:bodyPr rtlCol="0" anchor="ctr"/>
          <a:lstStyle/>
          <a:p>
            <a:endParaRPr lang="en-GB" noProof="0" dirty="0"/>
          </a:p>
        </p:txBody>
      </p:sp>
      <p:sp>
        <p:nvSpPr>
          <p:cNvPr id="23" name="Title Placeholder 1">
            <a:extLst>
              <a:ext uri="{FF2B5EF4-FFF2-40B4-BE49-F238E27FC236}">
                <a16:creationId xmlns:a16="http://schemas.microsoft.com/office/drawing/2014/main" id="{CCC995F0-1BDE-D94D-A9B2-BABF28BD3EC6}"/>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chemeClr val="tx2"/>
                </a:solidFill>
              </a:defRPr>
            </a:lvl1pPr>
          </a:lstStyle>
          <a:p>
            <a:r>
              <a:rPr lang="en-GB" noProof="0" dirty="0"/>
              <a:t>Title</a:t>
            </a:r>
          </a:p>
        </p:txBody>
      </p:sp>
      <p:sp>
        <p:nvSpPr>
          <p:cNvPr id="24" name="Text Placeholder 13">
            <a:extLst>
              <a:ext uri="{FF2B5EF4-FFF2-40B4-BE49-F238E27FC236}">
                <a16:creationId xmlns:a16="http://schemas.microsoft.com/office/drawing/2014/main" id="{E531AA5E-042E-AE4F-8BFA-D90A7BE68371}"/>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dirty="0"/>
              <a:t>Subtitle</a:t>
            </a:r>
          </a:p>
        </p:txBody>
      </p:sp>
      <p:sp>
        <p:nvSpPr>
          <p:cNvPr id="3" name="Date Placeholder 2">
            <a:extLst>
              <a:ext uri="{FF2B5EF4-FFF2-40B4-BE49-F238E27FC236}">
                <a16:creationId xmlns:a16="http://schemas.microsoft.com/office/drawing/2014/main" id="{6756B8F2-6082-42EC-976F-C4595258C698}"/>
              </a:ext>
            </a:extLst>
          </p:cNvPr>
          <p:cNvSpPr>
            <a:spLocks noGrp="1"/>
          </p:cNvSpPr>
          <p:nvPr>
            <p:ph type="dt" sz="half" idx="28"/>
          </p:nvPr>
        </p:nvSpPr>
        <p:spPr/>
        <p:txBody>
          <a:bodyPr/>
          <a:lstStyle/>
          <a:p>
            <a:fld id="{811A826A-1A81-4E2A-BE9C-A032F9DDB51F}"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13027B-A0F4-4F5D-A313-689FBED30D2C}"/>
              </a:ext>
            </a:extLst>
          </p:cNvPr>
          <p:cNvSpPr>
            <a:spLocks noGrp="1"/>
          </p:cNvSpPr>
          <p:nvPr>
            <p:ph type="ftr" sz="quarter" idx="29"/>
          </p:nvPr>
        </p:nvSpPr>
        <p:spPr/>
        <p:txBody>
          <a:bodyPr/>
          <a:lstStyle/>
          <a:p>
            <a:r>
              <a:rPr lang="en-GB" dirty="0"/>
              <a:t>| © NIF Hockey Club</a:t>
            </a:r>
          </a:p>
        </p:txBody>
      </p:sp>
      <p:sp>
        <p:nvSpPr>
          <p:cNvPr id="7" name="Slide Number Placeholder 6">
            <a:extLst>
              <a:ext uri="{FF2B5EF4-FFF2-40B4-BE49-F238E27FC236}">
                <a16:creationId xmlns:a16="http://schemas.microsoft.com/office/drawing/2014/main" id="{A0E7D1AA-307E-4809-AB4C-A27CB8D7B6C1}"/>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2" name="Freeform: Shape 12">
            <a:extLst>
              <a:ext uri="{FF2B5EF4-FFF2-40B4-BE49-F238E27FC236}">
                <a16:creationId xmlns:a16="http://schemas.microsoft.com/office/drawing/2014/main" id="{111C6D70-8EAF-914E-9FB1-C174D81214EE}"/>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16" name="Chart Placeholder 5">
            <a:extLst>
              <a:ext uri="{FF2B5EF4-FFF2-40B4-BE49-F238E27FC236}">
                <a16:creationId xmlns:a16="http://schemas.microsoft.com/office/drawing/2014/main" id="{229E95D4-E7E6-0E46-A5CF-A2633B002138}"/>
              </a:ext>
            </a:extLst>
          </p:cNvPr>
          <p:cNvSpPr>
            <a:spLocks noGrp="1"/>
          </p:cNvSpPr>
          <p:nvPr>
            <p:ph type="chart" sz="quarter" idx="20" hasCustomPrompt="1"/>
          </p:nvPr>
        </p:nvSpPr>
        <p:spPr>
          <a:xfrm>
            <a:off x="7104064" y="1952625"/>
            <a:ext cx="4716461" cy="3744913"/>
          </a:xfrm>
          <a:prstGeom prst="rect">
            <a:avLst/>
          </a:prstGeom>
        </p:spPr>
        <p:txBody>
          <a:bodyPr lIns="180000" tIns="180000"/>
          <a:lstStyle>
            <a:lvl1pPr marL="0" indent="0">
              <a:buFont typeface="Arial" panose="020B0604020202020204" pitchFamily="34" charset="0"/>
              <a:buNone/>
              <a:defRPr lang="en-US" sz="1400" kern="1200" dirty="0">
                <a:solidFill>
                  <a:schemeClr val="tx1"/>
                </a:solidFill>
                <a:latin typeface="+mn-lt"/>
                <a:ea typeface="+mn-ea"/>
                <a:cs typeface="+mn-cs"/>
              </a:defRPr>
            </a:lvl1pPr>
          </a:lstStyle>
          <a:p>
            <a:pPr marL="285750" lvl="0" indent="-285750" algn="l" defTabSz="914400" rtl="0" eaLnBrk="1" latinLnBrk="0" hangingPunct="1">
              <a:lnSpc>
                <a:spcPct val="100000"/>
              </a:lnSpc>
              <a:spcBef>
                <a:spcPts val="0"/>
              </a:spcBef>
              <a:spcAft>
                <a:spcPts val="600"/>
              </a:spcAft>
              <a:buClr>
                <a:schemeClr val="tx1"/>
              </a:buClr>
              <a:tabLst/>
            </a:pPr>
            <a:r>
              <a:rPr lang="en-GB" noProof="0" dirty="0"/>
              <a:t>Insert chart here</a:t>
            </a:r>
          </a:p>
        </p:txBody>
      </p:sp>
      <p:sp>
        <p:nvSpPr>
          <p:cNvPr id="21" name="Text Placeholder 2">
            <a:extLst>
              <a:ext uri="{FF2B5EF4-FFF2-40B4-BE49-F238E27FC236}">
                <a16:creationId xmlns:a16="http://schemas.microsoft.com/office/drawing/2014/main" id="{333C96F8-CCE9-FD4F-BB7E-BE9CEC186900}"/>
              </a:ext>
            </a:extLst>
          </p:cNvPr>
          <p:cNvSpPr>
            <a:spLocks noGrp="1"/>
          </p:cNvSpPr>
          <p:nvPr>
            <p:ph type="body" sz="quarter" idx="38" hasCustomPrompt="1"/>
          </p:nvPr>
        </p:nvSpPr>
        <p:spPr>
          <a:xfrm>
            <a:off x="839788" y="1952625"/>
            <a:ext cx="5868988" cy="3744913"/>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3" name="Picture 12" descr="A picture containing lamp&#10;&#10;Description automatically generated">
            <a:extLst>
              <a:ext uri="{FF2B5EF4-FFF2-40B4-BE49-F238E27FC236}">
                <a16:creationId xmlns:a16="http://schemas.microsoft.com/office/drawing/2014/main" id="{A7A0F641-03A9-4185-8C49-8F4B7A7A152C}"/>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201759021"/>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192" userDrawn="1">
          <p15:clr>
            <a:srgbClr val="5ACBF0"/>
          </p15:clr>
        </p15:guide>
        <p15:guide id="3" orient="horz" pos="754" userDrawn="1">
          <p15:clr>
            <a:srgbClr val="5ACBF0"/>
          </p15:clr>
        </p15:guide>
        <p15:guide id="4" orient="horz" pos="3589" userDrawn="1">
          <p15:clr>
            <a:srgbClr val="5ACBF0"/>
          </p15:clr>
        </p15:guide>
        <p15:guide id="5" pos="529" userDrawn="1">
          <p15:clr>
            <a:srgbClr val="5ACBF0"/>
          </p15:clr>
        </p15:guide>
        <p15:guide id="6" pos="4475" userDrawn="1">
          <p15:clr>
            <a:srgbClr val="5ACBF0"/>
          </p15:clr>
        </p15:guide>
        <p15:guide id="7" pos="7446" userDrawn="1">
          <p15:clr>
            <a:srgbClr val="5ACBF0"/>
          </p15:clr>
        </p15:guide>
        <p15:guide id="8" pos="4226"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 - BLU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D3319B4-9FC4-4B82-B0B1-EB840464802E}"/>
              </a:ext>
            </a:extLst>
          </p:cNvPr>
          <p:cNvSpPr/>
          <p:nvPr/>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16" name="Title 14">
            <a:extLst>
              <a:ext uri="{FF2B5EF4-FFF2-40B4-BE49-F238E27FC236}">
                <a16:creationId xmlns:a16="http://schemas.microsoft.com/office/drawing/2014/main" id="{6B3366CA-5E52-8648-8642-B1AE8C30F203}"/>
              </a:ext>
            </a:extLst>
          </p:cNvPr>
          <p:cNvSpPr>
            <a:spLocks noGrp="1"/>
          </p:cNvSpPr>
          <p:nvPr userDrawn="1">
            <p:ph type="title" hasCustomPrompt="1"/>
          </p:nvPr>
        </p:nvSpPr>
        <p:spPr bwMode="white">
          <a:xfrm>
            <a:off x="839788" y="1341437"/>
            <a:ext cx="9166146" cy="3253711"/>
          </a:xfrm>
        </p:spPr>
        <p:txBody>
          <a:bodyPr anchor="t" anchorCtr="0"/>
          <a:lstStyle>
            <a:lvl1pPr>
              <a:defRPr sz="4200">
                <a:solidFill>
                  <a:schemeClr val="bg1"/>
                </a:solidFill>
              </a:defRPr>
            </a:lvl1pPr>
          </a:lstStyle>
          <a:p>
            <a:r>
              <a:rPr lang="en-GB" noProof="0" dirty="0"/>
              <a:t>Statement or Quote</a:t>
            </a:r>
          </a:p>
        </p:txBody>
      </p:sp>
      <p:sp>
        <p:nvSpPr>
          <p:cNvPr id="4" name="Date Placeholder 3">
            <a:extLst>
              <a:ext uri="{FF2B5EF4-FFF2-40B4-BE49-F238E27FC236}">
                <a16:creationId xmlns:a16="http://schemas.microsoft.com/office/drawing/2014/main" id="{B150FFBA-36E7-45BF-82DD-59CF519E5C69}"/>
              </a:ext>
            </a:extLst>
          </p:cNvPr>
          <p:cNvSpPr>
            <a:spLocks noGrp="1"/>
          </p:cNvSpPr>
          <p:nvPr userDrawn="1">
            <p:ph type="dt" sz="half" idx="10"/>
          </p:nvPr>
        </p:nvSpPr>
        <p:spPr/>
        <p:txBody>
          <a:bodyPr/>
          <a:lstStyle/>
          <a:p>
            <a:fld id="{0B3E580E-432C-456B-84AB-F48289A7C95E}" type="datetime1">
              <a:rPr lang="en-GB" noProof="0" smtClean="0"/>
              <a:t>14/03/2023</a:t>
            </a:fld>
            <a:endParaRPr lang="en-GB" noProof="0" dirty="0"/>
          </a:p>
        </p:txBody>
      </p:sp>
      <p:sp>
        <p:nvSpPr>
          <p:cNvPr id="6" name="Footer Placeholder 5">
            <a:extLst>
              <a:ext uri="{FF2B5EF4-FFF2-40B4-BE49-F238E27FC236}">
                <a16:creationId xmlns:a16="http://schemas.microsoft.com/office/drawing/2014/main" id="{195715C5-980C-456E-B759-BA1751561AC1}"/>
              </a:ext>
            </a:extLst>
          </p:cNvPr>
          <p:cNvSpPr>
            <a:spLocks noGrp="1"/>
          </p:cNvSpPr>
          <p:nvPr userDrawn="1">
            <p:ph type="ftr" sz="quarter" idx="11"/>
          </p:nvPr>
        </p:nvSpPr>
        <p:spPr/>
        <p:txBody>
          <a:bodyPr/>
          <a:lstStyle/>
          <a:p>
            <a:r>
              <a:rPr lang="en-GB" dirty="0"/>
              <a:t>| © NIF Hockey Club</a:t>
            </a:r>
          </a:p>
        </p:txBody>
      </p:sp>
      <p:sp>
        <p:nvSpPr>
          <p:cNvPr id="7" name="Slide Number Placeholder 6">
            <a:extLst>
              <a:ext uri="{FF2B5EF4-FFF2-40B4-BE49-F238E27FC236}">
                <a16:creationId xmlns:a16="http://schemas.microsoft.com/office/drawing/2014/main" id="{B535259F-446D-43CC-AC9E-AFA7C62E786E}"/>
              </a:ext>
            </a:extLst>
          </p:cNvPr>
          <p:cNvSpPr>
            <a:spLocks noGrp="1"/>
          </p:cNvSpPr>
          <p:nvPr userDrawn="1">
            <p:ph type="sldNum" sz="quarter" idx="12"/>
          </p:nvPr>
        </p:nvSpPr>
        <p:spPr/>
        <p:txBody>
          <a:bodyPr/>
          <a:lstStyle/>
          <a:p>
            <a:fld id="{E1781896-7108-754B-A195-4B41D5296C65}" type="slidenum">
              <a:rPr lang="en-GB" noProof="0" smtClean="0"/>
              <a:pPr/>
              <a:t>‹#›</a:t>
            </a:fld>
            <a:r>
              <a:rPr lang="en-GB" noProof="0" dirty="0"/>
              <a:t> |</a:t>
            </a:r>
          </a:p>
        </p:txBody>
      </p:sp>
      <p:sp>
        <p:nvSpPr>
          <p:cNvPr id="9" name="Freeform: Shape 12">
            <a:extLst>
              <a:ext uri="{FF2B5EF4-FFF2-40B4-BE49-F238E27FC236}">
                <a16:creationId xmlns:a16="http://schemas.microsoft.com/office/drawing/2014/main" id="{7C8D91CD-77D7-414C-81A0-2599304A0280}"/>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pic>
        <p:nvPicPr>
          <p:cNvPr id="10" name="Picture 9" descr="A picture containing lamp&#10;&#10;Description automatically generated">
            <a:extLst>
              <a:ext uri="{FF2B5EF4-FFF2-40B4-BE49-F238E27FC236}">
                <a16:creationId xmlns:a16="http://schemas.microsoft.com/office/drawing/2014/main" id="{8F2333A3-3428-4CFF-9B2E-43DAA8A11567}"/>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3867328712"/>
      </p:ext>
    </p:extLst>
  </p:cSld>
  <p:clrMapOvr>
    <a:masterClrMapping/>
  </p:clrMapOvr>
  <p:transition>
    <p:fade/>
  </p:transition>
  <p:extLst>
    <p:ext uri="{DCECCB84-F9BA-43D5-87BE-67443E8EF086}">
      <p15:sldGuideLst xmlns:p15="http://schemas.microsoft.com/office/powerpoint/2012/main">
        <p15:guide id="1" pos="6312" userDrawn="1">
          <p15:clr>
            <a:srgbClr val="5ACBF0"/>
          </p15:clr>
        </p15:guide>
        <p15:guide id="2" pos="529" userDrawn="1">
          <p15:clr>
            <a:srgbClr val="5ACBF0"/>
          </p15:clr>
        </p15:guide>
        <p15:guide id="3" orient="horz" pos="2898" userDrawn="1">
          <p15:clr>
            <a:srgbClr val="5ACBF0"/>
          </p15:clr>
        </p15:guide>
        <p15:guide id="4" orient="horz" pos="844" userDrawn="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 - GREY">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654E48-8BCA-4B08-B26E-C680389A04B8}"/>
              </a:ext>
            </a:extLst>
          </p:cNvPr>
          <p:cNvSpPr/>
          <p:nvPr userDrawn="1"/>
        </p:nvSpPr>
        <p:spPr bwMode="gray">
          <a:xfrm>
            <a:off x="0" y="0"/>
            <a:ext cx="10572750" cy="5149850"/>
          </a:xfrm>
          <a:custGeom>
            <a:avLst/>
            <a:gdLst>
              <a:gd name="connsiteX0" fmla="*/ 0 w 10572750"/>
              <a:gd name="connsiteY0" fmla="*/ 0 h 5149850"/>
              <a:gd name="connsiteX1" fmla="*/ 0 w 10572750"/>
              <a:gd name="connsiteY1" fmla="*/ 5153978 h 5149850"/>
              <a:gd name="connsiteX2" fmla="*/ 317500 w 10572750"/>
              <a:gd name="connsiteY2" fmla="*/ 4836478 h 5149850"/>
              <a:gd name="connsiteX3" fmla="*/ 10255250 w 10572750"/>
              <a:gd name="connsiteY3" fmla="*/ 4836478 h 5149850"/>
              <a:gd name="connsiteX4" fmla="*/ 10572750 w 10572750"/>
              <a:gd name="connsiteY4" fmla="*/ 4518978 h 5149850"/>
              <a:gd name="connsiteX5" fmla="*/ 10572750 w 10572750"/>
              <a:gd name="connsiteY5" fmla="*/ 0 h 514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5149850">
                <a:moveTo>
                  <a:pt x="0" y="0"/>
                </a:moveTo>
                <a:lnTo>
                  <a:pt x="0" y="5153978"/>
                </a:lnTo>
                <a:cubicBezTo>
                  <a:pt x="0" y="4978627"/>
                  <a:pt x="142150" y="4836478"/>
                  <a:pt x="317500" y="4836478"/>
                </a:cubicBezTo>
                <a:lnTo>
                  <a:pt x="10255250" y="4836478"/>
                </a:lnTo>
                <a:cubicBezTo>
                  <a:pt x="10430601" y="4836478"/>
                  <a:pt x="10572750" y="4694328"/>
                  <a:pt x="10572750" y="4518978"/>
                </a:cubicBezTo>
                <a:lnTo>
                  <a:pt x="10572750" y="0"/>
                </a:lnTo>
                <a:close/>
              </a:path>
            </a:pathLst>
          </a:custGeom>
          <a:solidFill>
            <a:schemeClr val="bg2"/>
          </a:solidFill>
          <a:ln w="6350" cap="flat">
            <a:noFill/>
            <a:prstDash val="solid"/>
            <a:miter/>
          </a:ln>
        </p:spPr>
        <p:txBody>
          <a:bodyPr rtlCol="0" anchor="ctr"/>
          <a:lstStyle/>
          <a:p>
            <a:endParaRPr lang="en-GB" b="1" noProof="0" dirty="0"/>
          </a:p>
        </p:txBody>
      </p:sp>
      <p:sp>
        <p:nvSpPr>
          <p:cNvPr id="16" name="Title 14">
            <a:extLst>
              <a:ext uri="{FF2B5EF4-FFF2-40B4-BE49-F238E27FC236}">
                <a16:creationId xmlns:a16="http://schemas.microsoft.com/office/drawing/2014/main" id="{6B3366CA-5E52-8648-8642-B1AE8C30F203}"/>
              </a:ext>
            </a:extLst>
          </p:cNvPr>
          <p:cNvSpPr>
            <a:spLocks noGrp="1"/>
          </p:cNvSpPr>
          <p:nvPr>
            <p:ph type="title" hasCustomPrompt="1"/>
          </p:nvPr>
        </p:nvSpPr>
        <p:spPr>
          <a:xfrm>
            <a:off x="839788" y="1341437"/>
            <a:ext cx="9166146" cy="3253711"/>
          </a:xfrm>
        </p:spPr>
        <p:txBody>
          <a:bodyPr anchor="t" anchorCtr="0"/>
          <a:lstStyle>
            <a:lvl1pPr>
              <a:defRPr sz="4200"/>
            </a:lvl1pPr>
          </a:lstStyle>
          <a:p>
            <a:r>
              <a:rPr lang="en-GB" noProof="0"/>
              <a:t>Statement or Quote</a:t>
            </a:r>
          </a:p>
        </p:txBody>
      </p:sp>
      <p:sp>
        <p:nvSpPr>
          <p:cNvPr id="3" name="Date Placeholder 2">
            <a:extLst>
              <a:ext uri="{FF2B5EF4-FFF2-40B4-BE49-F238E27FC236}">
                <a16:creationId xmlns:a16="http://schemas.microsoft.com/office/drawing/2014/main" id="{7C813FA1-6EB8-44A2-8782-6428FAD7246C}"/>
              </a:ext>
            </a:extLst>
          </p:cNvPr>
          <p:cNvSpPr>
            <a:spLocks noGrp="1"/>
          </p:cNvSpPr>
          <p:nvPr>
            <p:ph type="dt" sz="half" idx="10"/>
          </p:nvPr>
        </p:nvSpPr>
        <p:spPr/>
        <p:txBody>
          <a:bodyPr/>
          <a:lstStyle/>
          <a:p>
            <a:fld id="{A4DCAED8-B121-423C-91E1-B50F994C291D}" type="datetime1">
              <a:rPr lang="en-GB" noProof="0" smtClean="0"/>
              <a:t>14/03/2023</a:t>
            </a:fld>
            <a:endParaRPr lang="en-GB" noProof="0" dirty="0"/>
          </a:p>
        </p:txBody>
      </p:sp>
      <p:sp>
        <p:nvSpPr>
          <p:cNvPr id="4" name="Footer Placeholder 3">
            <a:extLst>
              <a:ext uri="{FF2B5EF4-FFF2-40B4-BE49-F238E27FC236}">
                <a16:creationId xmlns:a16="http://schemas.microsoft.com/office/drawing/2014/main" id="{CEC14760-FF6F-4814-AAFF-661DB9F2C0A4}"/>
              </a:ext>
            </a:extLst>
          </p:cNvPr>
          <p:cNvSpPr>
            <a:spLocks noGrp="1"/>
          </p:cNvSpPr>
          <p:nvPr>
            <p:ph type="ftr" sz="quarter" idx="11"/>
          </p:nvPr>
        </p:nvSpPr>
        <p:spPr/>
        <p:txBody>
          <a:bodyPr/>
          <a:lstStyle/>
          <a:p>
            <a:r>
              <a:rPr lang="en-GB" dirty="0"/>
              <a:t>| © NIF Hockey Club</a:t>
            </a:r>
          </a:p>
        </p:txBody>
      </p:sp>
      <p:sp>
        <p:nvSpPr>
          <p:cNvPr id="5" name="Slide Number Placeholder 4">
            <a:extLst>
              <a:ext uri="{FF2B5EF4-FFF2-40B4-BE49-F238E27FC236}">
                <a16:creationId xmlns:a16="http://schemas.microsoft.com/office/drawing/2014/main" id="{D84DC2A4-2DF8-4682-8F61-5A21528E31FB}"/>
              </a:ext>
            </a:extLst>
          </p:cNvPr>
          <p:cNvSpPr>
            <a:spLocks noGrp="1"/>
          </p:cNvSpPr>
          <p:nvPr>
            <p:ph type="sldNum" sz="quarter" idx="12"/>
          </p:nvPr>
        </p:nvSpPr>
        <p:spPr/>
        <p:txBody>
          <a:bodyPr/>
          <a:lstStyle/>
          <a:p>
            <a:fld id="{E1781896-7108-754B-A195-4B41D5296C65}" type="slidenum">
              <a:rPr lang="en-GB" noProof="0" smtClean="0"/>
              <a:pPr/>
              <a:t>‹#›</a:t>
            </a:fld>
            <a:r>
              <a:rPr lang="en-GB" noProof="0" dirty="0"/>
              <a:t> |</a:t>
            </a:r>
          </a:p>
        </p:txBody>
      </p:sp>
      <p:sp>
        <p:nvSpPr>
          <p:cNvPr id="9" name="Freeform: Shape 12">
            <a:extLst>
              <a:ext uri="{FF2B5EF4-FFF2-40B4-BE49-F238E27FC236}">
                <a16:creationId xmlns:a16="http://schemas.microsoft.com/office/drawing/2014/main" id="{3CFD44F4-D27F-BF49-8709-8EE1C227D3E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pic>
        <p:nvPicPr>
          <p:cNvPr id="10" name="Picture 9" descr="A picture containing lamp&#10;&#10;Description automatically generated">
            <a:extLst>
              <a:ext uri="{FF2B5EF4-FFF2-40B4-BE49-F238E27FC236}">
                <a16:creationId xmlns:a16="http://schemas.microsoft.com/office/drawing/2014/main" id="{4A374338-6103-4A36-8B23-C9220F9B9973}"/>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3138083713"/>
      </p:ext>
    </p:extLst>
  </p:cSld>
  <p:clrMapOvr>
    <a:masterClrMapping/>
  </p:clrMapOvr>
  <p:transition>
    <p:fade/>
  </p:transition>
  <p:extLst>
    <p:ext uri="{DCECCB84-F9BA-43D5-87BE-67443E8EF086}">
      <p15:sldGuideLst xmlns:p15="http://schemas.microsoft.com/office/powerpoint/2012/main">
        <p15:guide id="1" orient="horz" pos="2898" userDrawn="1">
          <p15:clr>
            <a:srgbClr val="000000"/>
          </p15:clr>
        </p15:guide>
        <p15:guide id="2" pos="529" userDrawn="1">
          <p15:clr>
            <a:srgbClr val="000000"/>
          </p15:clr>
        </p15:guide>
        <p15:guide id="3" orient="horz" pos="844" userDrawn="1">
          <p15:clr>
            <a:srgbClr val="000000"/>
          </p15:clr>
        </p15:guide>
        <p15:guide id="4" pos="6312" userDrawn="1">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B - BLUE">
    <p:bg>
      <p:bgPr>
        <a:solidFill>
          <a:schemeClr val="accent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7637292-DC57-461D-80E6-E14E5F498F6C}"/>
              </a:ext>
            </a:extLst>
          </p:cNvPr>
          <p:cNvSpPr/>
          <p:nvPr/>
        </p:nvSpPr>
        <p:spPr>
          <a:xfrm>
            <a:off x="0" y="6019800"/>
            <a:ext cx="6350" cy="317500"/>
          </a:xfrm>
          <a:custGeom>
            <a:avLst/>
            <a:gdLst>
              <a:gd name="connsiteX0" fmla="*/ 0 w 0"/>
              <a:gd name="connsiteY0" fmla="*/ 0 h 317500"/>
              <a:gd name="connsiteX1" fmla="*/ 0 w 0"/>
              <a:gd name="connsiteY1" fmla="*/ 317500 h 317500"/>
              <a:gd name="connsiteX2" fmla="*/ 64 w 0"/>
              <a:gd name="connsiteY2" fmla="*/ 317500 h 317500"/>
              <a:gd name="connsiteX3" fmla="*/ 0 w 0"/>
              <a:gd name="connsiteY3" fmla="*/ 0 h 317500"/>
            </a:gdLst>
            <a:ahLst/>
            <a:cxnLst>
              <a:cxn ang="0">
                <a:pos x="connsiteX0" y="connsiteY0"/>
              </a:cxn>
              <a:cxn ang="0">
                <a:pos x="connsiteX1" y="connsiteY1"/>
              </a:cxn>
              <a:cxn ang="0">
                <a:pos x="connsiteX2" y="connsiteY2"/>
              </a:cxn>
              <a:cxn ang="0">
                <a:pos x="connsiteX3" y="connsiteY3"/>
              </a:cxn>
            </a:cxnLst>
            <a:rect l="l" t="t" r="r" b="b"/>
            <a:pathLst>
              <a:path h="317500">
                <a:moveTo>
                  <a:pt x="0" y="0"/>
                </a:moveTo>
                <a:lnTo>
                  <a:pt x="0" y="317500"/>
                </a:lnTo>
                <a:lnTo>
                  <a:pt x="64" y="317500"/>
                </a:lnTo>
                <a:lnTo>
                  <a:pt x="0" y="0"/>
                </a:lnTo>
                <a:close/>
              </a:path>
            </a:pathLst>
          </a:custGeom>
          <a:solidFill>
            <a:srgbClr val="BFD2F2"/>
          </a:solidFill>
          <a:ln w="6350" cap="flat">
            <a:noFill/>
            <a:prstDash val="solid"/>
            <a:miter/>
          </a:ln>
        </p:spPr>
        <p:txBody>
          <a:bodyPr rtlCol="0" anchor="ctr"/>
          <a:lstStyle/>
          <a:p>
            <a:endParaRPr lang="en-GB" noProof="0" dirty="0"/>
          </a:p>
        </p:txBody>
      </p:sp>
      <p:sp>
        <p:nvSpPr>
          <p:cNvPr id="12" name="Freeform: Shape 11">
            <a:extLst>
              <a:ext uri="{FF2B5EF4-FFF2-40B4-BE49-F238E27FC236}">
                <a16:creationId xmlns:a16="http://schemas.microsoft.com/office/drawing/2014/main" id="{C3C5DD32-C46B-4757-B463-496C3B1E13E9}"/>
              </a:ext>
            </a:extLst>
          </p:cNvPr>
          <p:cNvSpPr/>
          <p:nvPr/>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dirty="0"/>
          </a:p>
        </p:txBody>
      </p:sp>
      <p:sp>
        <p:nvSpPr>
          <p:cNvPr id="13" name="Freeform: Shape 12">
            <a:extLst>
              <a:ext uri="{FF2B5EF4-FFF2-40B4-BE49-F238E27FC236}">
                <a16:creationId xmlns:a16="http://schemas.microsoft.com/office/drawing/2014/main" id="{435654D2-D143-41C7-ADBD-0EE83E71323F}"/>
              </a:ext>
            </a:extLst>
          </p:cNvPr>
          <p:cNvSpPr/>
          <p:nvPr/>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rgbClr val="0E1125"/>
          </a:solidFill>
          <a:ln w="6350" cap="flat">
            <a:noFill/>
            <a:prstDash val="solid"/>
            <a:miter/>
          </a:ln>
        </p:spPr>
        <p:txBody>
          <a:bodyPr rtlCol="0" anchor="ctr"/>
          <a:lstStyle/>
          <a:p>
            <a:endParaRPr lang="en-GB" noProof="0" dirty="0"/>
          </a:p>
        </p:txBody>
      </p:sp>
      <p:sp>
        <p:nvSpPr>
          <p:cNvPr id="15" name="Freeform: Shape 14">
            <a:extLst>
              <a:ext uri="{FF2B5EF4-FFF2-40B4-BE49-F238E27FC236}">
                <a16:creationId xmlns:a16="http://schemas.microsoft.com/office/drawing/2014/main" id="{8A24B99D-4C2F-4D8A-9C0A-BC35CEA7185E}"/>
              </a:ext>
            </a:extLst>
          </p:cNvPr>
          <p:cNvSpPr/>
          <p:nvPr/>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dirty="0"/>
          </a:p>
        </p:txBody>
      </p:sp>
      <p:sp>
        <p:nvSpPr>
          <p:cNvPr id="6" name="Date Placeholder 5">
            <a:extLst>
              <a:ext uri="{FF2B5EF4-FFF2-40B4-BE49-F238E27FC236}">
                <a16:creationId xmlns:a16="http://schemas.microsoft.com/office/drawing/2014/main" id="{A1A16789-C805-4C2A-A62F-8B62FD9B55FD}"/>
              </a:ext>
            </a:extLst>
          </p:cNvPr>
          <p:cNvSpPr>
            <a:spLocks noGrp="1"/>
          </p:cNvSpPr>
          <p:nvPr>
            <p:ph type="dt" sz="half" idx="10"/>
          </p:nvPr>
        </p:nvSpPr>
        <p:spPr/>
        <p:txBody>
          <a:bodyPr/>
          <a:lstStyle>
            <a:lvl1pPr>
              <a:defRPr/>
            </a:lvl1pPr>
          </a:lstStyle>
          <a:p>
            <a:fld id="{1820F55C-83F9-4656-82E5-D9F9AF5D4C2A}" type="datetime1">
              <a:rPr lang="en-GB" noProof="0" smtClean="0"/>
              <a:pPr/>
              <a:t>14/03/2023</a:t>
            </a:fld>
            <a:endParaRPr lang="en-GB" noProof="0" dirty="0"/>
          </a:p>
        </p:txBody>
      </p:sp>
      <p:sp>
        <p:nvSpPr>
          <p:cNvPr id="7" name="Footer Placeholder 6">
            <a:extLst>
              <a:ext uri="{FF2B5EF4-FFF2-40B4-BE49-F238E27FC236}">
                <a16:creationId xmlns:a16="http://schemas.microsoft.com/office/drawing/2014/main" id="{07213522-FD1E-4DED-B562-9F819CD9732E}"/>
              </a:ext>
            </a:extLst>
          </p:cNvPr>
          <p:cNvSpPr>
            <a:spLocks noGrp="1"/>
          </p:cNvSpPr>
          <p:nvPr>
            <p:ph type="ftr" sz="quarter" idx="11"/>
          </p:nvPr>
        </p:nvSpPr>
        <p:spPr/>
        <p:txBody>
          <a:bodyPr/>
          <a:lstStyle/>
          <a:p>
            <a:r>
              <a:rPr lang="en-GB" dirty="0"/>
              <a:t>| © NIF Hockey Club</a:t>
            </a:r>
          </a:p>
        </p:txBody>
      </p:sp>
      <p:sp>
        <p:nvSpPr>
          <p:cNvPr id="10" name="Slide Number Placeholder 9">
            <a:extLst>
              <a:ext uri="{FF2B5EF4-FFF2-40B4-BE49-F238E27FC236}">
                <a16:creationId xmlns:a16="http://schemas.microsoft.com/office/drawing/2014/main" id="{FEC329FB-91DE-40DF-906C-5CB09A8EAD8B}"/>
              </a:ext>
            </a:extLst>
          </p:cNvPr>
          <p:cNvSpPr>
            <a:spLocks noGrp="1"/>
          </p:cNvSpPr>
          <p:nvPr>
            <p:ph type="sldNum" sz="quarter" idx="12"/>
          </p:nvPr>
        </p:nvSpPr>
        <p:spPr/>
        <p:txBody>
          <a:bodyPr/>
          <a:lstStyle/>
          <a:p>
            <a:fld id="{E1781896-7108-754B-A195-4B41D5296C65}" type="slidenum">
              <a:rPr lang="en-GB" noProof="0" smtClean="0"/>
              <a:pPr/>
              <a:t>‹#›</a:t>
            </a:fld>
            <a:r>
              <a:rPr lang="en-GB" noProof="0" dirty="0"/>
              <a:t> |</a:t>
            </a:r>
          </a:p>
        </p:txBody>
      </p:sp>
      <p:sp>
        <p:nvSpPr>
          <p:cNvPr id="17" name="Title 14">
            <a:extLst>
              <a:ext uri="{FF2B5EF4-FFF2-40B4-BE49-F238E27FC236}">
                <a16:creationId xmlns:a16="http://schemas.microsoft.com/office/drawing/2014/main" id="{DBE3E239-57E0-9B44-A855-401E598BDEAA}"/>
              </a:ext>
            </a:extLst>
          </p:cNvPr>
          <p:cNvSpPr>
            <a:spLocks noGrp="1"/>
          </p:cNvSpPr>
          <p:nvPr>
            <p:ph type="title" hasCustomPrompt="1"/>
          </p:nvPr>
        </p:nvSpPr>
        <p:spPr bwMode="white">
          <a:xfrm>
            <a:off x="839788" y="2384425"/>
            <a:ext cx="9720262" cy="2592388"/>
          </a:xfrm>
        </p:spPr>
        <p:txBody>
          <a:bodyPr anchor="ctr" anchorCtr="0"/>
          <a:lstStyle>
            <a:lvl1pPr>
              <a:defRPr sz="4200">
                <a:solidFill>
                  <a:schemeClr val="bg1"/>
                </a:solidFill>
              </a:defRPr>
            </a:lvl1pPr>
          </a:lstStyle>
          <a:p>
            <a:r>
              <a:rPr lang="en-GB" noProof="0"/>
              <a:t>Statement or Quote</a:t>
            </a:r>
          </a:p>
        </p:txBody>
      </p:sp>
      <p:pic>
        <p:nvPicPr>
          <p:cNvPr id="16" name="Picture 15" descr="A picture containing lamp&#10;&#10;Description automatically generated">
            <a:extLst>
              <a:ext uri="{FF2B5EF4-FFF2-40B4-BE49-F238E27FC236}">
                <a16:creationId xmlns:a16="http://schemas.microsoft.com/office/drawing/2014/main" id="{582B651B-B74E-4EA1-A37C-41254EA82600}"/>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3146586001"/>
      </p:ext>
    </p:extLst>
  </p:cSld>
  <p:clrMapOvr>
    <a:masterClrMapping/>
  </p:clrMapOvr>
  <p:transition>
    <p:fade/>
  </p:transition>
  <p:extLst>
    <p:ext uri="{DCECCB84-F9BA-43D5-87BE-67443E8EF086}">
      <p15:sldGuideLst xmlns:p15="http://schemas.microsoft.com/office/powerpoint/2012/main">
        <p15:guide id="1" orient="horz" pos="3135" userDrawn="1">
          <p15:clr>
            <a:srgbClr val="5ACBF0"/>
          </p15:clr>
        </p15:guide>
        <p15:guide id="2" pos="529" userDrawn="1">
          <p15:clr>
            <a:srgbClr val="5ACBF0"/>
          </p15:clr>
        </p15:guide>
        <p15:guide id="3" pos="6652" userDrawn="1">
          <p15:clr>
            <a:srgbClr val="5ACBF0"/>
          </p15:clr>
        </p15:guide>
        <p15:guide id="4" orient="horz" pos="1502"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B - GREY">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9688A04-FBBD-48C1-8C32-1774E4C054BE}"/>
              </a:ext>
            </a:extLst>
          </p:cNvPr>
          <p:cNvSpPr/>
          <p:nvPr userDrawn="1"/>
        </p:nvSpPr>
        <p:spPr>
          <a:xfrm>
            <a:off x="0" y="6019800"/>
            <a:ext cx="12192000" cy="838200"/>
          </a:xfrm>
          <a:custGeom>
            <a:avLst/>
            <a:gdLst>
              <a:gd name="connsiteX0" fmla="*/ 11874500 w 12192000"/>
              <a:gd name="connsiteY0" fmla="*/ 317500 h 838200"/>
              <a:gd name="connsiteX1" fmla="*/ 317500 w 12192000"/>
              <a:gd name="connsiteY1" fmla="*/ 317500 h 838200"/>
              <a:gd name="connsiteX2" fmla="*/ 0 w 12192000"/>
              <a:gd name="connsiteY2" fmla="*/ 0 h 838200"/>
              <a:gd name="connsiteX3" fmla="*/ 0 w 12192000"/>
              <a:gd name="connsiteY3" fmla="*/ 317500 h 838200"/>
              <a:gd name="connsiteX4" fmla="*/ 0 w 12192000"/>
              <a:gd name="connsiteY4" fmla="*/ 317500 h 838200"/>
              <a:gd name="connsiteX5" fmla="*/ 0 w 12192000"/>
              <a:gd name="connsiteY5" fmla="*/ 838200 h 838200"/>
              <a:gd name="connsiteX6" fmla="*/ 12192000 w 12192000"/>
              <a:gd name="connsiteY6" fmla="*/ 838200 h 838200"/>
              <a:gd name="connsiteX7" fmla="*/ 12192000 w 12192000"/>
              <a:gd name="connsiteY7" fmla="*/ 635000 h 838200"/>
              <a:gd name="connsiteX8" fmla="*/ 11874500 w 12192000"/>
              <a:gd name="connsiteY8" fmla="*/ 3175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838200">
                <a:moveTo>
                  <a:pt x="11874500" y="317500"/>
                </a:moveTo>
                <a:lnTo>
                  <a:pt x="317500" y="317500"/>
                </a:lnTo>
                <a:cubicBezTo>
                  <a:pt x="142150" y="317500"/>
                  <a:pt x="0" y="175351"/>
                  <a:pt x="0" y="0"/>
                </a:cubicBezTo>
                <a:lnTo>
                  <a:pt x="0" y="317500"/>
                </a:lnTo>
                <a:lnTo>
                  <a:pt x="0" y="317500"/>
                </a:lnTo>
                <a:lnTo>
                  <a:pt x="0" y="838200"/>
                </a:lnTo>
                <a:lnTo>
                  <a:pt x="12192000" y="838200"/>
                </a:lnTo>
                <a:lnTo>
                  <a:pt x="12192000" y="635000"/>
                </a:lnTo>
                <a:cubicBezTo>
                  <a:pt x="12192000" y="459649"/>
                  <a:pt x="12049851" y="317500"/>
                  <a:pt x="11874500" y="317500"/>
                </a:cubicBezTo>
                <a:close/>
              </a:path>
            </a:pathLst>
          </a:custGeom>
          <a:solidFill>
            <a:schemeClr val="bg1"/>
          </a:solidFill>
          <a:ln w="6350" cap="flat">
            <a:noFill/>
            <a:prstDash val="solid"/>
            <a:miter/>
          </a:ln>
        </p:spPr>
        <p:txBody>
          <a:bodyPr rtlCol="0" anchor="ctr"/>
          <a:lstStyle/>
          <a:p>
            <a:endParaRPr lang="en-GB" noProof="0" dirty="0"/>
          </a:p>
        </p:txBody>
      </p:sp>
      <p:sp>
        <p:nvSpPr>
          <p:cNvPr id="12" name="Freeform: Shape 11">
            <a:extLst>
              <a:ext uri="{FF2B5EF4-FFF2-40B4-BE49-F238E27FC236}">
                <a16:creationId xmlns:a16="http://schemas.microsoft.com/office/drawing/2014/main" id="{55A31FF6-4BA6-477A-A5E1-74191B1E7FA5}"/>
              </a:ext>
            </a:extLst>
          </p:cNvPr>
          <p:cNvSpPr/>
          <p:nvPr userDrawn="1"/>
        </p:nvSpPr>
        <p:spPr bwMode="gray">
          <a:xfrm>
            <a:off x="0" y="0"/>
            <a:ext cx="12192000" cy="6654800"/>
          </a:xfrm>
          <a:custGeom>
            <a:avLst/>
            <a:gdLst>
              <a:gd name="connsiteX0" fmla="*/ 0 w 12192000"/>
              <a:gd name="connsiteY0" fmla="*/ 0 h 6654800"/>
              <a:gd name="connsiteX1" fmla="*/ 0 w 12192000"/>
              <a:gd name="connsiteY1" fmla="*/ 6019800 h 6654800"/>
              <a:gd name="connsiteX2" fmla="*/ 317500 w 12192000"/>
              <a:gd name="connsiteY2" fmla="*/ 6337300 h 6654800"/>
              <a:gd name="connsiteX3" fmla="*/ 11874500 w 12192000"/>
              <a:gd name="connsiteY3" fmla="*/ 6337300 h 6654800"/>
              <a:gd name="connsiteX4" fmla="*/ 12192000 w 12192000"/>
              <a:gd name="connsiteY4" fmla="*/ 6654800 h 6654800"/>
              <a:gd name="connsiteX5" fmla="*/ 12192000 w 12192000"/>
              <a:gd name="connsiteY5" fmla="*/ 1038098 h 6654800"/>
              <a:gd name="connsiteX6" fmla="*/ 2244916 w 12192000"/>
              <a:gd name="connsiteY6" fmla="*/ 1038098 h 6654800"/>
              <a:gd name="connsiteX7" fmla="*/ 1927416 w 12192000"/>
              <a:gd name="connsiteY7" fmla="*/ 720598 h 6654800"/>
              <a:gd name="connsiteX8" fmla="*/ 1927416 w 12192000"/>
              <a:gd name="connsiteY8" fmla="*/ 445 h 6654800"/>
              <a:gd name="connsiteX9" fmla="*/ 12192000 w 12192000"/>
              <a:gd name="connsiteY9" fmla="*/ 445 h 6654800"/>
              <a:gd name="connsiteX10" fmla="*/ 12192000 w 12192000"/>
              <a:gd name="connsiteY10" fmla="*/ 0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654800">
                <a:moveTo>
                  <a:pt x="0" y="0"/>
                </a:moveTo>
                <a:lnTo>
                  <a:pt x="0" y="6019800"/>
                </a:lnTo>
                <a:cubicBezTo>
                  <a:pt x="0" y="6195151"/>
                  <a:pt x="142150" y="6337300"/>
                  <a:pt x="317500" y="6337300"/>
                </a:cubicBezTo>
                <a:lnTo>
                  <a:pt x="11874500" y="6337300"/>
                </a:lnTo>
                <a:cubicBezTo>
                  <a:pt x="12049851" y="6337300"/>
                  <a:pt x="12192000" y="6479450"/>
                  <a:pt x="12192000" y="6654800"/>
                </a:cubicBezTo>
                <a:lnTo>
                  <a:pt x="12192000" y="1038098"/>
                </a:lnTo>
                <a:lnTo>
                  <a:pt x="2244916" y="1038098"/>
                </a:lnTo>
                <a:cubicBezTo>
                  <a:pt x="2069565" y="1038098"/>
                  <a:pt x="1927416" y="895948"/>
                  <a:pt x="1927416" y="720598"/>
                </a:cubicBezTo>
                <a:lnTo>
                  <a:pt x="1927416" y="445"/>
                </a:lnTo>
                <a:lnTo>
                  <a:pt x="12192000" y="445"/>
                </a:lnTo>
                <a:lnTo>
                  <a:pt x="12192000" y="0"/>
                </a:lnTo>
                <a:close/>
              </a:path>
            </a:pathLst>
          </a:custGeom>
          <a:solidFill>
            <a:schemeClr val="bg2"/>
          </a:solidFill>
          <a:ln w="6350" cap="flat">
            <a:noFill/>
            <a:prstDash val="solid"/>
            <a:miter/>
          </a:ln>
        </p:spPr>
        <p:txBody>
          <a:bodyPr rtlCol="0" anchor="ctr"/>
          <a:lstStyle/>
          <a:p>
            <a:endParaRPr lang="en-GB" noProof="0" dirty="0"/>
          </a:p>
        </p:txBody>
      </p:sp>
      <p:sp>
        <p:nvSpPr>
          <p:cNvPr id="13" name="Freeform: Shape 12">
            <a:extLst>
              <a:ext uri="{FF2B5EF4-FFF2-40B4-BE49-F238E27FC236}">
                <a16:creationId xmlns:a16="http://schemas.microsoft.com/office/drawing/2014/main" id="{B5CEEBB8-8E3F-4E5A-8A57-955BB6B60324}"/>
              </a:ext>
            </a:extLst>
          </p:cNvPr>
          <p:cNvSpPr/>
          <p:nvPr userDrawn="1"/>
        </p:nvSpPr>
        <p:spPr>
          <a:xfrm>
            <a:off x="1927415" y="445"/>
            <a:ext cx="10261600" cy="1035050"/>
          </a:xfrm>
          <a:custGeom>
            <a:avLst/>
            <a:gdLst>
              <a:gd name="connsiteX0" fmla="*/ 0 w 10261600"/>
              <a:gd name="connsiteY0" fmla="*/ 720154 h 1035050"/>
              <a:gd name="connsiteX1" fmla="*/ 317500 w 10261600"/>
              <a:gd name="connsiteY1" fmla="*/ 1037654 h 1035050"/>
              <a:gd name="connsiteX2" fmla="*/ 10264585 w 10261600"/>
              <a:gd name="connsiteY2" fmla="*/ 1037654 h 1035050"/>
              <a:gd name="connsiteX3" fmla="*/ 10264585 w 10261600"/>
              <a:gd name="connsiteY3" fmla="*/ 0 h 1035050"/>
              <a:gd name="connsiteX4" fmla="*/ 0 w 10261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600" h="1035050">
                <a:moveTo>
                  <a:pt x="0" y="720154"/>
                </a:moveTo>
                <a:cubicBezTo>
                  <a:pt x="0" y="895504"/>
                  <a:pt x="142150" y="1037654"/>
                  <a:pt x="317500" y="1037654"/>
                </a:cubicBezTo>
                <a:lnTo>
                  <a:pt x="10264585" y="1037654"/>
                </a:lnTo>
                <a:lnTo>
                  <a:pt x="10264585" y="0"/>
                </a:lnTo>
                <a:lnTo>
                  <a:pt x="0" y="0"/>
                </a:lnTo>
                <a:close/>
              </a:path>
            </a:pathLst>
          </a:custGeom>
          <a:solidFill>
            <a:schemeClr val="bg1"/>
          </a:solidFill>
          <a:ln w="6350" cap="flat">
            <a:noFill/>
            <a:prstDash val="solid"/>
            <a:miter/>
          </a:ln>
        </p:spPr>
        <p:txBody>
          <a:bodyPr rtlCol="0" anchor="ctr"/>
          <a:lstStyle/>
          <a:p>
            <a:endParaRPr lang="en-GB" noProof="0" dirty="0"/>
          </a:p>
        </p:txBody>
      </p:sp>
      <p:sp>
        <p:nvSpPr>
          <p:cNvPr id="6" name="Date Placeholder 5">
            <a:extLst>
              <a:ext uri="{FF2B5EF4-FFF2-40B4-BE49-F238E27FC236}">
                <a16:creationId xmlns:a16="http://schemas.microsoft.com/office/drawing/2014/main" id="{ABE9FE7E-5CFB-45AC-8739-A6EF425AA259}"/>
              </a:ext>
            </a:extLst>
          </p:cNvPr>
          <p:cNvSpPr>
            <a:spLocks noGrp="1"/>
          </p:cNvSpPr>
          <p:nvPr>
            <p:ph type="dt" sz="half" idx="10"/>
          </p:nvPr>
        </p:nvSpPr>
        <p:spPr/>
        <p:txBody>
          <a:bodyPr/>
          <a:lstStyle/>
          <a:p>
            <a:fld id="{8D08D84E-CE03-42FF-911B-DCC36CA1F71E}" type="datetime1">
              <a:rPr lang="en-GB" noProof="0" smtClean="0"/>
              <a:t>14/03/2023</a:t>
            </a:fld>
            <a:endParaRPr lang="en-GB" noProof="0" dirty="0"/>
          </a:p>
        </p:txBody>
      </p:sp>
      <p:sp>
        <p:nvSpPr>
          <p:cNvPr id="7" name="Footer Placeholder 6">
            <a:extLst>
              <a:ext uri="{FF2B5EF4-FFF2-40B4-BE49-F238E27FC236}">
                <a16:creationId xmlns:a16="http://schemas.microsoft.com/office/drawing/2014/main" id="{B49166B2-F7EC-43D3-93DF-1F05942BE8CC}"/>
              </a:ext>
            </a:extLst>
          </p:cNvPr>
          <p:cNvSpPr>
            <a:spLocks noGrp="1"/>
          </p:cNvSpPr>
          <p:nvPr>
            <p:ph type="ftr" sz="quarter" idx="11"/>
          </p:nvPr>
        </p:nvSpPr>
        <p:spPr/>
        <p:txBody>
          <a:bodyPr/>
          <a:lstStyle/>
          <a:p>
            <a:r>
              <a:rPr lang="en-GB" dirty="0"/>
              <a:t>| © NIF Hockey Club</a:t>
            </a:r>
          </a:p>
        </p:txBody>
      </p:sp>
      <p:sp>
        <p:nvSpPr>
          <p:cNvPr id="9" name="Slide Number Placeholder 8">
            <a:extLst>
              <a:ext uri="{FF2B5EF4-FFF2-40B4-BE49-F238E27FC236}">
                <a16:creationId xmlns:a16="http://schemas.microsoft.com/office/drawing/2014/main" id="{8BB0E3F4-B826-473D-BA73-124CCB0078F8}"/>
              </a:ext>
            </a:extLst>
          </p:cNvPr>
          <p:cNvSpPr>
            <a:spLocks noGrp="1"/>
          </p:cNvSpPr>
          <p:nvPr>
            <p:ph type="sldNum" sz="quarter" idx="12"/>
          </p:nvPr>
        </p:nvSpPr>
        <p:spPr/>
        <p:txBody>
          <a:bodyPr/>
          <a:lstStyle/>
          <a:p>
            <a:fld id="{E1781896-7108-754B-A195-4B41D5296C65}" type="slidenum">
              <a:rPr lang="en-GB" noProof="0" smtClean="0"/>
              <a:pPr/>
              <a:t>‹#›</a:t>
            </a:fld>
            <a:r>
              <a:rPr lang="en-GB" noProof="0" dirty="0"/>
              <a:t> |</a:t>
            </a:r>
          </a:p>
        </p:txBody>
      </p:sp>
      <p:sp>
        <p:nvSpPr>
          <p:cNvPr id="14" name="Title 14">
            <a:extLst>
              <a:ext uri="{FF2B5EF4-FFF2-40B4-BE49-F238E27FC236}">
                <a16:creationId xmlns:a16="http://schemas.microsoft.com/office/drawing/2014/main" id="{24BA6849-4ED8-7D4D-9639-B0E38953D390}"/>
              </a:ext>
            </a:extLst>
          </p:cNvPr>
          <p:cNvSpPr>
            <a:spLocks noGrp="1"/>
          </p:cNvSpPr>
          <p:nvPr>
            <p:ph type="title" hasCustomPrompt="1"/>
          </p:nvPr>
        </p:nvSpPr>
        <p:spPr>
          <a:xfrm>
            <a:off x="839788" y="2384425"/>
            <a:ext cx="9720262" cy="2592388"/>
          </a:xfrm>
        </p:spPr>
        <p:txBody>
          <a:bodyPr anchor="ctr" anchorCtr="0"/>
          <a:lstStyle>
            <a:lvl1pPr>
              <a:defRPr sz="4200">
                <a:solidFill>
                  <a:srgbClr val="0E1125"/>
                </a:solidFill>
              </a:defRPr>
            </a:lvl1pPr>
          </a:lstStyle>
          <a:p>
            <a:r>
              <a:rPr lang="en-GB" noProof="0" dirty="0"/>
              <a:t>Statement or Quote</a:t>
            </a:r>
          </a:p>
        </p:txBody>
      </p:sp>
      <p:pic>
        <p:nvPicPr>
          <p:cNvPr id="15" name="Picture 14" descr="A picture containing lamp&#10;&#10;Description automatically generated">
            <a:extLst>
              <a:ext uri="{FF2B5EF4-FFF2-40B4-BE49-F238E27FC236}">
                <a16:creationId xmlns:a16="http://schemas.microsoft.com/office/drawing/2014/main" id="{460B9617-DEB8-410C-806B-58F2D1BD7E8C}"/>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2267036292"/>
      </p:ext>
    </p:extLst>
  </p:cSld>
  <p:clrMapOvr>
    <a:masterClrMapping/>
  </p:clrMapOvr>
  <p:transition>
    <p:fade/>
  </p:transition>
  <p:extLst>
    <p:ext uri="{DCECCB84-F9BA-43D5-87BE-67443E8EF086}">
      <p15:sldGuideLst xmlns:p15="http://schemas.microsoft.com/office/powerpoint/2012/main">
        <p15:guide id="1" pos="529" userDrawn="1">
          <p15:clr>
            <a:srgbClr val="000000"/>
          </p15:clr>
        </p15:guide>
        <p15:guide id="2" orient="horz" pos="3135" userDrawn="1">
          <p15:clr>
            <a:srgbClr val="000000"/>
          </p15:clr>
        </p15:guide>
        <p15:guide id="3" orient="horz" pos="1502" userDrawn="1">
          <p15:clr>
            <a:srgbClr val="000000"/>
          </p15:clr>
        </p15:guide>
        <p15:guide id="4" pos="6652" userDrawn="1">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pic>
        <p:nvPicPr>
          <p:cNvPr id="4" name="Picture 3" descr="A picture containing lamp&#10;&#10;Description automatically generated">
            <a:extLst>
              <a:ext uri="{FF2B5EF4-FFF2-40B4-BE49-F238E27FC236}">
                <a16:creationId xmlns:a16="http://schemas.microsoft.com/office/drawing/2014/main" id="{DD2F5659-4E2E-4E2C-B717-350998757011}"/>
              </a:ext>
            </a:extLst>
          </p:cNvPr>
          <p:cNvPicPr>
            <a:picLocks noChangeAspect="1"/>
          </p:cNvPicPr>
          <p:nvPr userDrawn="1"/>
        </p:nvPicPr>
        <p:blipFill>
          <a:blip r:embed="rId2"/>
          <a:stretch>
            <a:fillRect/>
          </a:stretch>
        </p:blipFill>
        <p:spPr>
          <a:xfrm>
            <a:off x="2109995" y="392922"/>
            <a:ext cx="7571114" cy="6182986"/>
          </a:xfrm>
          <a:prstGeom prst="rect">
            <a:avLst/>
          </a:prstGeom>
        </p:spPr>
      </p:pic>
    </p:spTree>
    <p:extLst>
      <p:ext uri="{BB962C8B-B14F-4D97-AF65-F5344CB8AC3E}">
        <p14:creationId xmlns:p14="http://schemas.microsoft.com/office/powerpoint/2010/main" val="24393692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bg>
      <p:bgRef idx="1001">
        <a:schemeClr val="bg1"/>
      </p:bgRef>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551609B-E404-094E-AE91-47AD6733C3E6}"/>
              </a:ext>
            </a:extLst>
          </p:cNvPr>
          <p:cNvSpPr>
            <a:spLocks noGrp="1"/>
          </p:cNvSpPr>
          <p:nvPr>
            <p:ph type="body" sz="quarter" idx="20" hasCustomPrompt="1"/>
          </p:nvPr>
        </p:nvSpPr>
        <p:spPr>
          <a:xfrm>
            <a:off x="839786" y="5369479"/>
            <a:ext cx="6700062" cy="504317"/>
          </a:xfrm>
          <a:prstGeom prst="rect">
            <a:avLst/>
          </a:prstGeom>
        </p:spPr>
        <p:txBody>
          <a:bodyPr tIns="0" bIns="0"/>
          <a:lstStyle>
            <a:lvl1pPr marL="270000" indent="-270000">
              <a:lnSpc>
                <a:spcPct val="100000"/>
              </a:lnSpc>
              <a:spcBef>
                <a:spcPts val="0"/>
              </a:spcBef>
              <a:spcAft>
                <a:spcPts val="0"/>
              </a:spcAft>
              <a:buClr>
                <a:schemeClr val="tx1"/>
              </a:buClr>
              <a:buFont typeface="System Font Regular"/>
              <a:buChar char="−"/>
              <a:defRPr sz="2000">
                <a:solidFill>
                  <a:schemeClr val="tx1"/>
                </a:solidFill>
                <a:latin typeface="+mn-lt"/>
              </a:defRPr>
            </a:lvl1pPr>
          </a:lstStyle>
          <a:p>
            <a:pPr lvl="0"/>
            <a:r>
              <a:rPr lang="en-GB" noProof="0"/>
              <a:t>Subtitle</a:t>
            </a:r>
          </a:p>
        </p:txBody>
      </p:sp>
      <p:sp>
        <p:nvSpPr>
          <p:cNvPr id="17" name="Text Placeholder 16">
            <a:extLst>
              <a:ext uri="{FF2B5EF4-FFF2-40B4-BE49-F238E27FC236}">
                <a16:creationId xmlns:a16="http://schemas.microsoft.com/office/drawing/2014/main" id="{4AFE2A0A-317F-4F45-AD58-7CD8EE8210DC}"/>
              </a:ext>
            </a:extLst>
          </p:cNvPr>
          <p:cNvSpPr>
            <a:spLocks noGrp="1"/>
          </p:cNvSpPr>
          <p:nvPr>
            <p:ph type="body" sz="quarter" idx="21" hasCustomPrompt="1"/>
          </p:nvPr>
        </p:nvSpPr>
        <p:spPr>
          <a:xfrm>
            <a:off x="8893621" y="4561024"/>
            <a:ext cx="2571750" cy="639890"/>
          </a:xfrm>
          <a:prstGeom prst="rect">
            <a:avLst/>
          </a:prstGeom>
        </p:spPr>
        <p:txBody>
          <a:bodyPr anchor="b"/>
          <a:lstStyle>
            <a:lvl1pPr marL="0" indent="0" algn="r">
              <a:buNone/>
              <a:defRPr sz="1400" b="0">
                <a:solidFill>
                  <a:srgbClr val="0E1125"/>
                </a:solidFill>
              </a:defRPr>
            </a:lvl1pPr>
          </a:lstStyle>
          <a:p>
            <a:pPr lvl="0"/>
            <a:r>
              <a:rPr lang="en-GB" noProof="0" dirty="0"/>
              <a:t>Presenter name</a:t>
            </a:r>
          </a:p>
        </p:txBody>
      </p:sp>
      <p:sp>
        <p:nvSpPr>
          <p:cNvPr id="4" name="Date Placeholder 3">
            <a:extLst>
              <a:ext uri="{FF2B5EF4-FFF2-40B4-BE49-F238E27FC236}">
                <a16:creationId xmlns:a16="http://schemas.microsoft.com/office/drawing/2014/main" id="{C8C87DFB-3D7E-4A7C-A2AF-1F64D7F0DB3E}"/>
              </a:ext>
            </a:extLst>
          </p:cNvPr>
          <p:cNvSpPr>
            <a:spLocks noGrp="1"/>
          </p:cNvSpPr>
          <p:nvPr>
            <p:ph type="dt" sz="half" idx="26"/>
          </p:nvPr>
        </p:nvSpPr>
        <p:spPr/>
        <p:txBody>
          <a:bodyPr/>
          <a:lstStyle>
            <a:lvl1pPr>
              <a:defRPr/>
            </a:lvl1pPr>
          </a:lstStyle>
          <a:p>
            <a:fld id="{74DD21C0-EE81-41FF-9DCB-588A16D41EC9}" type="datetime1">
              <a:rPr lang="en-GB" noProof="0" smtClean="0"/>
              <a:pPr/>
              <a:t>14/03/2023</a:t>
            </a:fld>
            <a:endParaRPr lang="en-GB" noProof="0" dirty="0"/>
          </a:p>
        </p:txBody>
      </p:sp>
      <p:sp>
        <p:nvSpPr>
          <p:cNvPr id="5" name="Footer Placeholder 4">
            <a:extLst>
              <a:ext uri="{FF2B5EF4-FFF2-40B4-BE49-F238E27FC236}">
                <a16:creationId xmlns:a16="http://schemas.microsoft.com/office/drawing/2014/main" id="{6B538D73-2E5C-4A25-B377-0D65BDED27C5}"/>
              </a:ext>
            </a:extLst>
          </p:cNvPr>
          <p:cNvSpPr>
            <a:spLocks noGrp="1"/>
          </p:cNvSpPr>
          <p:nvPr>
            <p:ph type="ftr" sz="quarter" idx="27"/>
          </p:nvPr>
        </p:nvSpPr>
        <p:spPr/>
        <p:txBody>
          <a:bodyPr/>
          <a:lstStyle/>
          <a:p>
            <a:r>
              <a:rPr lang="en-GB" dirty="0"/>
              <a:t>| © NIF Hockey Club</a:t>
            </a:r>
            <a:endParaRPr lang="en-GB" noProof="0" dirty="0"/>
          </a:p>
        </p:txBody>
      </p:sp>
      <p:sp>
        <p:nvSpPr>
          <p:cNvPr id="6" name="Slide Number Placeholder 5">
            <a:extLst>
              <a:ext uri="{FF2B5EF4-FFF2-40B4-BE49-F238E27FC236}">
                <a16:creationId xmlns:a16="http://schemas.microsoft.com/office/drawing/2014/main" id="{8130B340-0329-49AB-8214-F2E34544D64C}"/>
              </a:ext>
            </a:extLst>
          </p:cNvPr>
          <p:cNvSpPr>
            <a:spLocks noGrp="1"/>
          </p:cNvSpPr>
          <p:nvPr>
            <p:ph type="sldNum" sz="quarter" idx="28"/>
          </p:nvPr>
        </p:nvSpPr>
        <p:spPr/>
        <p:txBody>
          <a:bodyPr/>
          <a:lstStyle/>
          <a:p>
            <a:fld id="{E1781896-7108-754B-A195-4B41D5296C65}" type="slidenum">
              <a:rPr lang="en-GB" noProof="0" smtClean="0"/>
              <a:pPr/>
              <a:t>‹#›</a:t>
            </a:fld>
            <a:r>
              <a:rPr lang="en-GB" noProof="0" dirty="0"/>
              <a:t> |</a:t>
            </a:r>
          </a:p>
        </p:txBody>
      </p:sp>
      <p:sp>
        <p:nvSpPr>
          <p:cNvPr id="20" name="Title Placeholder 1">
            <a:extLst>
              <a:ext uri="{FF2B5EF4-FFF2-40B4-BE49-F238E27FC236}">
                <a16:creationId xmlns:a16="http://schemas.microsoft.com/office/drawing/2014/main" id="{796C52C2-90F8-294A-8E2E-04B6BC0AD50A}"/>
              </a:ext>
            </a:extLst>
          </p:cNvPr>
          <p:cNvSpPr>
            <a:spLocks noGrp="1"/>
          </p:cNvSpPr>
          <p:nvPr>
            <p:ph type="title" hasCustomPrompt="1"/>
          </p:nvPr>
        </p:nvSpPr>
        <p:spPr>
          <a:xfrm>
            <a:off x="839788" y="4560760"/>
            <a:ext cx="6700060" cy="639890"/>
          </a:xfrm>
          <a:prstGeom prst="rect">
            <a:avLst/>
          </a:prstGeom>
        </p:spPr>
        <p:txBody>
          <a:bodyPr vert="horz" lIns="0" tIns="0" rIns="0" bIns="0" rtlCol="0" anchor="b" anchorCtr="0">
            <a:noAutofit/>
          </a:bodyPr>
          <a:lstStyle>
            <a:lvl1pPr>
              <a:defRPr sz="3200">
                <a:solidFill>
                  <a:srgbClr val="0E1125"/>
                </a:solidFill>
              </a:defRPr>
            </a:lvl1pPr>
          </a:lstStyle>
          <a:p>
            <a:r>
              <a:rPr lang="en-GB" noProof="0" dirty="0"/>
              <a:t>Title</a:t>
            </a:r>
          </a:p>
        </p:txBody>
      </p:sp>
      <p:sp>
        <p:nvSpPr>
          <p:cNvPr id="43" name="Picture Placeholder 42">
            <a:extLst>
              <a:ext uri="{FF2B5EF4-FFF2-40B4-BE49-F238E27FC236}">
                <a16:creationId xmlns:a16="http://schemas.microsoft.com/office/drawing/2014/main" id="{196C75AB-8BA9-8744-977B-E396CD4C46CE}"/>
              </a:ext>
            </a:extLst>
          </p:cNvPr>
          <p:cNvSpPr>
            <a:spLocks noGrp="1"/>
          </p:cNvSpPr>
          <p:nvPr>
            <p:ph type="pic" sz="quarter" idx="29" hasCustomPrompt="1"/>
          </p:nvPr>
        </p:nvSpPr>
        <p:spPr bwMode="gray">
          <a:xfrm>
            <a:off x="1" y="1"/>
            <a:ext cx="7546569" cy="3913955"/>
          </a:xfrm>
          <a:custGeom>
            <a:avLst/>
            <a:gdLst>
              <a:gd name="connsiteX0" fmla="*/ 0 w 7546569"/>
              <a:gd name="connsiteY0" fmla="*/ 0 h 3913955"/>
              <a:gd name="connsiteX1" fmla="*/ 7546569 w 7546569"/>
              <a:gd name="connsiteY1" fmla="*/ 0 h 3913955"/>
              <a:gd name="connsiteX2" fmla="*/ 7546569 w 7546569"/>
              <a:gd name="connsiteY2" fmla="*/ 3073198 h 3913955"/>
              <a:gd name="connsiteX3" fmla="*/ 7126379 w 7546569"/>
              <a:gd name="connsiteY3" fmla="*/ 3493577 h 3913955"/>
              <a:gd name="connsiteX4" fmla="*/ 5632486 w 7546569"/>
              <a:gd name="connsiteY4" fmla="*/ 3493577 h 3913955"/>
              <a:gd name="connsiteX5" fmla="*/ 5632486 w 7546569"/>
              <a:gd name="connsiteY5" fmla="*/ 3493576 h 3913955"/>
              <a:gd name="connsiteX6" fmla="*/ 420190 w 7546569"/>
              <a:gd name="connsiteY6" fmla="*/ 3493576 h 3913955"/>
              <a:gd name="connsiteX7" fmla="*/ 0 w 7546569"/>
              <a:gd name="connsiteY7" fmla="*/ 3913955 h 391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6569" h="3913955">
                <a:moveTo>
                  <a:pt x="0" y="0"/>
                </a:moveTo>
                <a:lnTo>
                  <a:pt x="7546569" y="0"/>
                </a:lnTo>
                <a:lnTo>
                  <a:pt x="7546569" y="3073198"/>
                </a:lnTo>
                <a:cubicBezTo>
                  <a:pt x="7546569" y="3305368"/>
                  <a:pt x="7358438" y="3493577"/>
                  <a:pt x="7126379" y="3493577"/>
                </a:cubicBezTo>
                <a:lnTo>
                  <a:pt x="5632486" y="3493577"/>
                </a:lnTo>
                <a:lnTo>
                  <a:pt x="5632486" y="3493576"/>
                </a:lnTo>
                <a:lnTo>
                  <a:pt x="420190" y="3493576"/>
                </a:lnTo>
                <a:cubicBezTo>
                  <a:pt x="188126" y="3493576"/>
                  <a:pt x="0" y="3681785"/>
                  <a:pt x="0" y="3913955"/>
                </a:cubicBezTo>
                <a:close/>
              </a:path>
            </a:pathLst>
          </a:custGeom>
          <a:solidFill>
            <a:schemeClr val="accent5">
              <a:lumMod val="20000"/>
              <a:lumOff val="80000"/>
            </a:schemeClr>
          </a:solidFill>
        </p:spPr>
        <p:txBody>
          <a:bodyPr vert="horz" wrap="square" lIns="180000" tIns="324000" rIns="0" bIns="0" rtlCol="0">
            <a:noAutofit/>
          </a:bodyPr>
          <a:lstStyle>
            <a:lvl1pPr marL="0" indent="0">
              <a:buFont typeface="Arial" panose="020B0604020202020204" pitchFamily="34" charset="0"/>
              <a:buNone/>
              <a:defRPr kumimoji="0" lang="en-US" sz="1600" b="0" i="0" u="none" strike="noStrike" cap="none" spc="0" normalizeH="0" baseline="0" dirty="0">
                <a:ln>
                  <a:noFill/>
                </a:ln>
                <a:solidFill>
                  <a:schemeClr val="tx1"/>
                </a:solidFill>
                <a:effectLst/>
                <a:uLnTx/>
                <a:uFillTx/>
              </a:defRPr>
            </a:lvl1pPr>
          </a:lstStyle>
          <a:p>
            <a:pPr marL="180000" lvl="0" indent="-180000"/>
            <a:r>
              <a:rPr lang="en-GB" noProof="0" dirty="0"/>
              <a:t>Place image here</a:t>
            </a:r>
          </a:p>
        </p:txBody>
      </p:sp>
      <p:sp>
        <p:nvSpPr>
          <p:cNvPr id="12" name="Freeform: Shape 12">
            <a:extLst>
              <a:ext uri="{FF2B5EF4-FFF2-40B4-BE49-F238E27FC236}">
                <a16:creationId xmlns:a16="http://schemas.microsoft.com/office/drawing/2014/main" id="{5F57A8D6-A28F-D342-97CF-A3A5114A2A0B}"/>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pic>
        <p:nvPicPr>
          <p:cNvPr id="3" name="Picture 2" descr="A picture containing lamp&#10;&#10;Description automatically generated">
            <a:extLst>
              <a:ext uri="{FF2B5EF4-FFF2-40B4-BE49-F238E27FC236}">
                <a16:creationId xmlns:a16="http://schemas.microsoft.com/office/drawing/2014/main" id="{FF1D7979-7311-4C7F-9CD5-C37C84BD1A6B}"/>
              </a:ext>
            </a:extLst>
          </p:cNvPr>
          <p:cNvPicPr>
            <a:picLocks noChangeAspect="1"/>
          </p:cNvPicPr>
          <p:nvPr userDrawn="1"/>
        </p:nvPicPr>
        <p:blipFill>
          <a:blip r:embed="rId2"/>
          <a:stretch>
            <a:fillRect/>
          </a:stretch>
        </p:blipFill>
        <p:spPr>
          <a:xfrm>
            <a:off x="8139069" y="440392"/>
            <a:ext cx="3659573" cy="2988608"/>
          </a:xfrm>
          <a:prstGeom prst="rect">
            <a:avLst/>
          </a:prstGeom>
        </p:spPr>
      </p:pic>
    </p:spTree>
    <p:extLst>
      <p:ext uri="{BB962C8B-B14F-4D97-AF65-F5344CB8AC3E}">
        <p14:creationId xmlns:p14="http://schemas.microsoft.com/office/powerpoint/2010/main" val="246692577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267FB3-FFE8-A347-AD69-1794312DBF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460652" cy="4356656"/>
          </a:xfrm>
          <a:prstGeom prst="rect">
            <a:avLst/>
          </a:prstGeom>
        </p:spPr>
      </p:pic>
      <p:sp>
        <p:nvSpPr>
          <p:cNvPr id="17" name="Text Placeholder 16">
            <a:extLst>
              <a:ext uri="{FF2B5EF4-FFF2-40B4-BE49-F238E27FC236}">
                <a16:creationId xmlns:a16="http://schemas.microsoft.com/office/drawing/2014/main" id="{4AFE2A0A-317F-4F45-AD58-7CD8EE8210DC}"/>
              </a:ext>
            </a:extLst>
          </p:cNvPr>
          <p:cNvSpPr>
            <a:spLocks noGrp="1"/>
          </p:cNvSpPr>
          <p:nvPr>
            <p:ph type="body" sz="quarter" idx="21" hasCustomPrompt="1"/>
          </p:nvPr>
        </p:nvSpPr>
        <p:spPr>
          <a:xfrm>
            <a:off x="9259200" y="4561024"/>
            <a:ext cx="2571750" cy="639890"/>
          </a:xfrm>
          <a:prstGeom prst="rect">
            <a:avLst/>
          </a:prstGeom>
        </p:spPr>
        <p:txBody>
          <a:bodyPr anchor="b"/>
          <a:lstStyle>
            <a:lvl1pPr marL="0" indent="0" algn="r">
              <a:buNone/>
              <a:defRPr sz="1400" b="0">
                <a:solidFill>
                  <a:srgbClr val="0E1125"/>
                </a:solidFill>
              </a:defRPr>
            </a:lvl1pPr>
          </a:lstStyle>
          <a:p>
            <a:pPr lvl="0"/>
            <a:r>
              <a:rPr lang="en-GB" noProof="0" dirty="0"/>
              <a:t>Presenter name</a:t>
            </a:r>
          </a:p>
        </p:txBody>
      </p:sp>
      <p:sp>
        <p:nvSpPr>
          <p:cNvPr id="8" name="Date Placeholder 7">
            <a:extLst>
              <a:ext uri="{FF2B5EF4-FFF2-40B4-BE49-F238E27FC236}">
                <a16:creationId xmlns:a16="http://schemas.microsoft.com/office/drawing/2014/main" id="{C0AE1D1A-456C-415E-93FF-CE2CD7C626C0}"/>
              </a:ext>
            </a:extLst>
          </p:cNvPr>
          <p:cNvSpPr>
            <a:spLocks noGrp="1"/>
          </p:cNvSpPr>
          <p:nvPr>
            <p:ph type="dt" sz="half" idx="22"/>
          </p:nvPr>
        </p:nvSpPr>
        <p:spPr/>
        <p:txBody>
          <a:bodyPr/>
          <a:lstStyle>
            <a:lvl1pPr>
              <a:defRPr/>
            </a:lvl1pPr>
          </a:lstStyle>
          <a:p>
            <a:fld id="{8B934FAA-91D6-45FE-8BF2-00CBB20EE07A}" type="datetime1">
              <a:rPr lang="en-GB" noProof="0" smtClean="0"/>
              <a:pPr/>
              <a:t>14/03/2023</a:t>
            </a:fld>
            <a:endParaRPr lang="en-GB" noProof="0" dirty="0"/>
          </a:p>
        </p:txBody>
      </p:sp>
      <p:sp>
        <p:nvSpPr>
          <p:cNvPr id="9" name="Footer Placeholder 8">
            <a:extLst>
              <a:ext uri="{FF2B5EF4-FFF2-40B4-BE49-F238E27FC236}">
                <a16:creationId xmlns:a16="http://schemas.microsoft.com/office/drawing/2014/main" id="{D166A0ED-9C0F-4B72-BCB0-E41D88147446}"/>
              </a:ext>
            </a:extLst>
          </p:cNvPr>
          <p:cNvSpPr>
            <a:spLocks noGrp="1"/>
          </p:cNvSpPr>
          <p:nvPr>
            <p:ph type="ftr" sz="quarter" idx="23"/>
          </p:nvPr>
        </p:nvSpPr>
        <p:spPr/>
        <p:txBody>
          <a:bodyPr/>
          <a:lstStyle/>
          <a:p>
            <a:r>
              <a:rPr lang="en-GB" dirty="0"/>
              <a:t>| © NIF Hockey Club</a:t>
            </a:r>
            <a:endParaRPr lang="en-GB" noProof="0" dirty="0"/>
          </a:p>
        </p:txBody>
      </p:sp>
      <p:sp>
        <p:nvSpPr>
          <p:cNvPr id="10" name="Slide Number Placeholder 9">
            <a:extLst>
              <a:ext uri="{FF2B5EF4-FFF2-40B4-BE49-F238E27FC236}">
                <a16:creationId xmlns:a16="http://schemas.microsoft.com/office/drawing/2014/main" id="{575C3D0B-2545-45D9-AFB0-02CAEECED7D8}"/>
              </a:ext>
            </a:extLst>
          </p:cNvPr>
          <p:cNvSpPr>
            <a:spLocks noGrp="1"/>
          </p:cNvSpPr>
          <p:nvPr>
            <p:ph type="sldNum" sz="quarter" idx="24"/>
          </p:nvPr>
        </p:nvSpPr>
        <p:spPr/>
        <p:txBody>
          <a:bodyPr/>
          <a:lstStyle/>
          <a:p>
            <a:fld id="{E1781896-7108-754B-A195-4B41D5296C65}" type="slidenum">
              <a:rPr lang="en-GB" noProof="0" smtClean="0"/>
              <a:pPr/>
              <a:t>‹#›</a:t>
            </a:fld>
            <a:r>
              <a:rPr lang="en-GB" noProof="0" dirty="0"/>
              <a:t> |</a:t>
            </a:r>
          </a:p>
        </p:txBody>
      </p:sp>
      <p:sp>
        <p:nvSpPr>
          <p:cNvPr id="25" name="Text Placeholder 13">
            <a:extLst>
              <a:ext uri="{FF2B5EF4-FFF2-40B4-BE49-F238E27FC236}">
                <a16:creationId xmlns:a16="http://schemas.microsoft.com/office/drawing/2014/main" id="{04CF7518-FD19-9E4C-AEE9-CAE23BA232D8}"/>
              </a:ext>
            </a:extLst>
          </p:cNvPr>
          <p:cNvSpPr>
            <a:spLocks noGrp="1"/>
          </p:cNvSpPr>
          <p:nvPr>
            <p:ph type="body" sz="quarter" idx="20" hasCustomPrompt="1"/>
          </p:nvPr>
        </p:nvSpPr>
        <p:spPr bwMode="white">
          <a:xfrm>
            <a:off x="839786" y="3038807"/>
            <a:ext cx="6700062" cy="504317"/>
          </a:xfrm>
          <a:prstGeom prst="rect">
            <a:avLst/>
          </a:prstGeom>
        </p:spPr>
        <p:txBody>
          <a:bodyPr tIns="0" bIns="0"/>
          <a:lstStyle>
            <a:lvl1pPr marL="270000" indent="-270000">
              <a:lnSpc>
                <a:spcPct val="100000"/>
              </a:lnSpc>
              <a:spcBef>
                <a:spcPts val="0"/>
              </a:spcBef>
              <a:spcAft>
                <a:spcPts val="0"/>
              </a:spcAft>
              <a:buClr>
                <a:schemeClr val="accent6"/>
              </a:buClr>
              <a:buFont typeface="System Font Regular"/>
              <a:buChar char="−"/>
              <a:defRPr sz="2000">
                <a:solidFill>
                  <a:schemeClr val="accent6"/>
                </a:solidFill>
                <a:latin typeface="+mn-lt"/>
              </a:defRPr>
            </a:lvl1pPr>
          </a:lstStyle>
          <a:p>
            <a:pPr lvl="0"/>
            <a:r>
              <a:rPr lang="en-GB" noProof="0"/>
              <a:t>Subtitle</a:t>
            </a:r>
          </a:p>
        </p:txBody>
      </p:sp>
      <p:sp>
        <p:nvSpPr>
          <p:cNvPr id="26" name="Title Placeholder 1">
            <a:extLst>
              <a:ext uri="{FF2B5EF4-FFF2-40B4-BE49-F238E27FC236}">
                <a16:creationId xmlns:a16="http://schemas.microsoft.com/office/drawing/2014/main" id="{1595B8C4-8A5F-6247-A35F-87F88E2AA75E}"/>
              </a:ext>
            </a:extLst>
          </p:cNvPr>
          <p:cNvSpPr>
            <a:spLocks noGrp="1"/>
          </p:cNvSpPr>
          <p:nvPr>
            <p:ph type="title" hasCustomPrompt="1"/>
          </p:nvPr>
        </p:nvSpPr>
        <p:spPr bwMode="white">
          <a:xfrm>
            <a:off x="839788" y="2230088"/>
            <a:ext cx="6700060" cy="639890"/>
          </a:xfrm>
          <a:prstGeom prst="rect">
            <a:avLst/>
          </a:prstGeom>
        </p:spPr>
        <p:txBody>
          <a:bodyPr vert="horz" lIns="0" tIns="0" rIns="0" bIns="0" rtlCol="0" anchor="b" anchorCtr="0">
            <a:noAutofit/>
          </a:bodyPr>
          <a:lstStyle>
            <a:lvl1pPr>
              <a:defRPr sz="3200">
                <a:solidFill>
                  <a:schemeClr val="bg1"/>
                </a:solidFill>
              </a:defRPr>
            </a:lvl1pPr>
          </a:lstStyle>
          <a:p>
            <a:r>
              <a:rPr lang="en-GB" noProof="0"/>
              <a:t>Title</a:t>
            </a:r>
          </a:p>
        </p:txBody>
      </p:sp>
      <p:sp>
        <p:nvSpPr>
          <p:cNvPr id="11" name="Freeform: Shape 12">
            <a:extLst>
              <a:ext uri="{FF2B5EF4-FFF2-40B4-BE49-F238E27FC236}">
                <a16:creationId xmlns:a16="http://schemas.microsoft.com/office/drawing/2014/main" id="{91579DDC-4011-3743-A7CD-282591060C92}"/>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pic>
        <p:nvPicPr>
          <p:cNvPr id="12" name="Picture 11" descr="A picture containing lamp&#10;&#10;Description automatically generated">
            <a:extLst>
              <a:ext uri="{FF2B5EF4-FFF2-40B4-BE49-F238E27FC236}">
                <a16:creationId xmlns:a16="http://schemas.microsoft.com/office/drawing/2014/main" id="{D11313EF-919C-45F0-9AB6-FEA8386D43E0}"/>
              </a:ext>
            </a:extLst>
          </p:cNvPr>
          <p:cNvPicPr>
            <a:picLocks noChangeAspect="1"/>
          </p:cNvPicPr>
          <p:nvPr userDrawn="1"/>
        </p:nvPicPr>
        <p:blipFill>
          <a:blip r:embed="rId4"/>
          <a:stretch>
            <a:fillRect/>
          </a:stretch>
        </p:blipFill>
        <p:spPr>
          <a:xfrm>
            <a:off x="9915251" y="872288"/>
            <a:ext cx="1744542" cy="1424688"/>
          </a:xfrm>
          <a:prstGeom prst="rect">
            <a:avLst/>
          </a:prstGeom>
        </p:spPr>
      </p:pic>
    </p:spTree>
    <p:extLst>
      <p:ext uri="{BB962C8B-B14F-4D97-AF65-F5344CB8AC3E}">
        <p14:creationId xmlns:p14="http://schemas.microsoft.com/office/powerpoint/2010/main" val="701817305"/>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
        <p:nvSpPr>
          <p:cNvPr id="2" name="Graphic 13">
            <a:extLst>
              <a:ext uri="{FF2B5EF4-FFF2-40B4-BE49-F238E27FC236}">
                <a16:creationId xmlns:a16="http://schemas.microsoft.com/office/drawing/2014/main" id="{3C44E3BE-D80A-7740-BA69-BC7508B02CC3}"/>
              </a:ext>
            </a:extLst>
          </p:cNvPr>
          <p:cNvSpPr/>
          <p:nvPr/>
        </p:nvSpPr>
        <p:spPr bwMode="gray">
          <a:xfrm>
            <a:off x="0" y="0"/>
            <a:ext cx="9460652" cy="4356656"/>
          </a:xfrm>
          <a:custGeom>
            <a:avLst/>
            <a:gdLst>
              <a:gd name="connsiteX0" fmla="*/ 0 w 9460652"/>
              <a:gd name="connsiteY0" fmla="*/ 0 h 4356656"/>
              <a:gd name="connsiteX1" fmla="*/ 0 w 9460652"/>
              <a:gd name="connsiteY1" fmla="*/ 4356656 h 4356656"/>
              <a:gd name="connsiteX2" fmla="*/ 420190 w 9460652"/>
              <a:gd name="connsiteY2" fmla="*/ 3936277 h 4356656"/>
              <a:gd name="connsiteX3" fmla="*/ 9040462 w 9460652"/>
              <a:gd name="connsiteY3" fmla="*/ 3936277 h 4356656"/>
              <a:gd name="connsiteX4" fmla="*/ 9460652 w 9460652"/>
              <a:gd name="connsiteY4" fmla="*/ 3515898 h 4356656"/>
              <a:gd name="connsiteX5" fmla="*/ 9460652 w 9460652"/>
              <a:gd name="connsiteY5" fmla="*/ 0 h 435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0652" h="4356656">
                <a:moveTo>
                  <a:pt x="0" y="0"/>
                </a:moveTo>
                <a:lnTo>
                  <a:pt x="0" y="4356656"/>
                </a:lnTo>
                <a:cubicBezTo>
                  <a:pt x="0" y="4124486"/>
                  <a:pt x="188126" y="3936277"/>
                  <a:pt x="420190" y="3936277"/>
                </a:cubicBezTo>
                <a:lnTo>
                  <a:pt x="9040462" y="3936277"/>
                </a:lnTo>
                <a:cubicBezTo>
                  <a:pt x="9272521" y="3936277"/>
                  <a:pt x="9460652" y="3748068"/>
                  <a:pt x="9460652" y="3515898"/>
                </a:cubicBezTo>
                <a:lnTo>
                  <a:pt x="9460652" y="0"/>
                </a:lnTo>
                <a:close/>
              </a:path>
            </a:pathLst>
          </a:custGeom>
          <a:solidFill>
            <a:srgbClr val="D7D2CB"/>
          </a:solidFill>
          <a:ln w="12700" cap="flat">
            <a:noFill/>
            <a:prstDash val="solid"/>
            <a:miter/>
          </a:ln>
        </p:spPr>
        <p:txBody>
          <a:bodyPr rtlCol="0" anchor="ctr"/>
          <a:lstStyle/>
          <a:p>
            <a:endParaRPr lang="en-GB" noProof="0" dirty="0"/>
          </a:p>
        </p:txBody>
      </p:sp>
      <p:sp>
        <p:nvSpPr>
          <p:cNvPr id="18" name="Text Placeholder 16">
            <a:extLst>
              <a:ext uri="{FF2B5EF4-FFF2-40B4-BE49-F238E27FC236}">
                <a16:creationId xmlns:a16="http://schemas.microsoft.com/office/drawing/2014/main" id="{1A85E666-CFCD-3D48-9DF5-97A0595ACA2A}"/>
              </a:ext>
            </a:extLst>
          </p:cNvPr>
          <p:cNvSpPr>
            <a:spLocks noGrp="1"/>
          </p:cNvSpPr>
          <p:nvPr>
            <p:ph type="body" sz="quarter" idx="21" hasCustomPrompt="1"/>
          </p:nvPr>
        </p:nvSpPr>
        <p:spPr>
          <a:xfrm>
            <a:off x="9259200" y="4561024"/>
            <a:ext cx="2571750" cy="639890"/>
          </a:xfrm>
          <a:prstGeom prst="rect">
            <a:avLst/>
          </a:prstGeom>
        </p:spPr>
        <p:txBody>
          <a:bodyPr anchor="b"/>
          <a:lstStyle>
            <a:lvl1pPr marL="0" indent="0" algn="r">
              <a:buNone/>
              <a:defRPr sz="1400" b="0">
                <a:solidFill>
                  <a:srgbClr val="0E1125"/>
                </a:solidFill>
              </a:defRPr>
            </a:lvl1pPr>
          </a:lstStyle>
          <a:p>
            <a:pPr lvl="0"/>
            <a:r>
              <a:rPr lang="en-GB" noProof="0" dirty="0"/>
              <a:t>Presenter name</a:t>
            </a:r>
          </a:p>
        </p:txBody>
      </p:sp>
      <p:sp>
        <p:nvSpPr>
          <p:cNvPr id="11" name="Footer Placeholder 10">
            <a:extLst>
              <a:ext uri="{FF2B5EF4-FFF2-40B4-BE49-F238E27FC236}">
                <a16:creationId xmlns:a16="http://schemas.microsoft.com/office/drawing/2014/main" id="{B3750061-8455-4F78-83FA-83E365BCEB10}"/>
              </a:ext>
            </a:extLst>
          </p:cNvPr>
          <p:cNvSpPr>
            <a:spLocks noGrp="1"/>
          </p:cNvSpPr>
          <p:nvPr>
            <p:ph type="ftr" sz="quarter" idx="23"/>
          </p:nvPr>
        </p:nvSpPr>
        <p:spPr/>
        <p:txBody>
          <a:bodyPr/>
          <a:lstStyle/>
          <a:p>
            <a:r>
              <a:rPr lang="en-GB" dirty="0"/>
              <a:t>| © NIF Hockey Club</a:t>
            </a:r>
          </a:p>
        </p:txBody>
      </p:sp>
      <p:sp>
        <p:nvSpPr>
          <p:cNvPr id="15" name="Slide Number Placeholder 14">
            <a:extLst>
              <a:ext uri="{FF2B5EF4-FFF2-40B4-BE49-F238E27FC236}">
                <a16:creationId xmlns:a16="http://schemas.microsoft.com/office/drawing/2014/main" id="{3C03BD22-E511-4CE6-B77C-DE79C1FE0CE3}"/>
              </a:ext>
            </a:extLst>
          </p:cNvPr>
          <p:cNvSpPr>
            <a:spLocks noGrp="1"/>
          </p:cNvSpPr>
          <p:nvPr>
            <p:ph type="sldNum" sz="quarter" idx="24"/>
          </p:nvPr>
        </p:nvSpPr>
        <p:spPr/>
        <p:txBody>
          <a:bodyPr/>
          <a:lstStyle/>
          <a:p>
            <a:fld id="{E1781896-7108-754B-A195-4B41D5296C65}" type="slidenum">
              <a:rPr lang="en-GB" noProof="0" smtClean="0"/>
              <a:pPr/>
              <a:t>‹#›</a:t>
            </a:fld>
            <a:r>
              <a:rPr lang="en-GB" noProof="0" dirty="0"/>
              <a:t> |</a:t>
            </a:r>
          </a:p>
        </p:txBody>
      </p:sp>
      <p:sp>
        <p:nvSpPr>
          <p:cNvPr id="19" name="Text Placeholder 13">
            <a:extLst>
              <a:ext uri="{FF2B5EF4-FFF2-40B4-BE49-F238E27FC236}">
                <a16:creationId xmlns:a16="http://schemas.microsoft.com/office/drawing/2014/main" id="{1773BDC0-C47E-8F4D-9DE1-3AAFBBF0B855}"/>
              </a:ext>
            </a:extLst>
          </p:cNvPr>
          <p:cNvSpPr>
            <a:spLocks noGrp="1"/>
          </p:cNvSpPr>
          <p:nvPr>
            <p:ph type="body" sz="quarter" idx="20" hasCustomPrompt="1"/>
          </p:nvPr>
        </p:nvSpPr>
        <p:spPr>
          <a:xfrm>
            <a:off x="839786" y="3038807"/>
            <a:ext cx="6700062" cy="504317"/>
          </a:xfrm>
          <a:prstGeom prst="rect">
            <a:avLst/>
          </a:prstGeom>
        </p:spPr>
        <p:txBody>
          <a:bodyPr tIns="0" bIns="0"/>
          <a:lstStyle>
            <a:lvl1pPr marL="270000" indent="-270000">
              <a:lnSpc>
                <a:spcPct val="100000"/>
              </a:lnSpc>
              <a:spcBef>
                <a:spcPts val="0"/>
              </a:spcBef>
              <a:spcAft>
                <a:spcPts val="0"/>
              </a:spcAft>
              <a:buClr>
                <a:schemeClr val="tx1"/>
              </a:buClr>
              <a:buFont typeface="System Font Regular"/>
              <a:buChar char="−"/>
              <a:defRPr sz="2000">
                <a:solidFill>
                  <a:schemeClr val="tx1"/>
                </a:solidFill>
                <a:latin typeface="+mn-lt"/>
              </a:defRPr>
            </a:lvl1pPr>
          </a:lstStyle>
          <a:p>
            <a:pPr lvl="0"/>
            <a:r>
              <a:rPr lang="en-GB" noProof="0"/>
              <a:t>Subtitle</a:t>
            </a:r>
          </a:p>
        </p:txBody>
      </p:sp>
      <p:sp>
        <p:nvSpPr>
          <p:cNvPr id="20" name="Title Placeholder 1">
            <a:extLst>
              <a:ext uri="{FF2B5EF4-FFF2-40B4-BE49-F238E27FC236}">
                <a16:creationId xmlns:a16="http://schemas.microsoft.com/office/drawing/2014/main" id="{8E13C4FA-A27F-5946-BBB0-72EC5FDBD6E7}"/>
              </a:ext>
            </a:extLst>
          </p:cNvPr>
          <p:cNvSpPr>
            <a:spLocks noGrp="1"/>
          </p:cNvSpPr>
          <p:nvPr>
            <p:ph type="title" hasCustomPrompt="1"/>
          </p:nvPr>
        </p:nvSpPr>
        <p:spPr>
          <a:xfrm>
            <a:off x="839788" y="2230088"/>
            <a:ext cx="6700060" cy="639890"/>
          </a:xfrm>
          <a:prstGeom prst="rect">
            <a:avLst/>
          </a:prstGeom>
        </p:spPr>
        <p:txBody>
          <a:bodyPr vert="horz" lIns="0" tIns="0" rIns="0" bIns="0" rtlCol="0" anchor="b" anchorCtr="0">
            <a:noAutofit/>
          </a:bodyPr>
          <a:lstStyle>
            <a:lvl1pPr>
              <a:defRPr sz="3200">
                <a:solidFill>
                  <a:srgbClr val="0E1125"/>
                </a:solidFill>
              </a:defRPr>
            </a:lvl1pPr>
          </a:lstStyle>
          <a:p>
            <a:r>
              <a:rPr lang="en-GB" noProof="0" dirty="0"/>
              <a:t>Title</a:t>
            </a:r>
          </a:p>
        </p:txBody>
      </p:sp>
      <p:sp>
        <p:nvSpPr>
          <p:cNvPr id="13" name="Date Placeholder 3">
            <a:extLst>
              <a:ext uri="{FF2B5EF4-FFF2-40B4-BE49-F238E27FC236}">
                <a16:creationId xmlns:a16="http://schemas.microsoft.com/office/drawing/2014/main" id="{E1708625-1464-4B64-8F9F-AFAB16657715}"/>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14/03/2023</a:t>
            </a:fld>
            <a:endParaRPr lang="en-GB" noProof="0" dirty="0"/>
          </a:p>
        </p:txBody>
      </p:sp>
      <p:sp>
        <p:nvSpPr>
          <p:cNvPr id="14" name="Freeform: Shape 12">
            <a:extLst>
              <a:ext uri="{FF2B5EF4-FFF2-40B4-BE49-F238E27FC236}">
                <a16:creationId xmlns:a16="http://schemas.microsoft.com/office/drawing/2014/main" id="{AC71EE81-A191-B442-800B-B5ECE9D44D2D}"/>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pic>
        <p:nvPicPr>
          <p:cNvPr id="16" name="Picture 15" descr="A picture containing lamp&#10;&#10;Description automatically generated">
            <a:extLst>
              <a:ext uri="{FF2B5EF4-FFF2-40B4-BE49-F238E27FC236}">
                <a16:creationId xmlns:a16="http://schemas.microsoft.com/office/drawing/2014/main" id="{66496088-1180-4D79-8217-A9B960ECE59E}"/>
              </a:ext>
            </a:extLst>
          </p:cNvPr>
          <p:cNvPicPr>
            <a:picLocks noChangeAspect="1"/>
          </p:cNvPicPr>
          <p:nvPr userDrawn="1"/>
        </p:nvPicPr>
        <p:blipFill>
          <a:blip r:embed="rId2"/>
          <a:stretch>
            <a:fillRect/>
          </a:stretch>
        </p:blipFill>
        <p:spPr>
          <a:xfrm>
            <a:off x="9915251" y="872288"/>
            <a:ext cx="1744542" cy="1424688"/>
          </a:xfrm>
          <a:prstGeom prst="rect">
            <a:avLst/>
          </a:prstGeom>
        </p:spPr>
      </p:pic>
    </p:spTree>
    <p:extLst>
      <p:ext uri="{BB962C8B-B14F-4D97-AF65-F5344CB8AC3E}">
        <p14:creationId xmlns:p14="http://schemas.microsoft.com/office/powerpoint/2010/main" val="3667302727"/>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5F3D7397-C4C3-5F44-9034-A2172E36C123}"/>
              </a:ext>
            </a:extLst>
          </p:cNvPr>
          <p:cNvSpPr>
            <a:spLocks noGrp="1"/>
          </p:cNvSpPr>
          <p:nvPr>
            <p:ph type="body" sz="quarter" idx="21" hasCustomPrompt="1"/>
          </p:nvPr>
        </p:nvSpPr>
        <p:spPr>
          <a:xfrm>
            <a:off x="9259200" y="4561024"/>
            <a:ext cx="2571750" cy="639890"/>
          </a:xfrm>
          <a:prstGeom prst="rect">
            <a:avLst/>
          </a:prstGeom>
        </p:spPr>
        <p:txBody>
          <a:bodyPr anchor="b"/>
          <a:lstStyle>
            <a:lvl1pPr marL="0" indent="0" algn="r">
              <a:buNone/>
              <a:defRPr sz="1400" b="0">
                <a:solidFill>
                  <a:srgbClr val="0E1125"/>
                </a:solidFill>
              </a:defRPr>
            </a:lvl1pPr>
          </a:lstStyle>
          <a:p>
            <a:pPr lvl="0"/>
            <a:r>
              <a:rPr lang="en-GB" noProof="0" dirty="0"/>
              <a:t>Presenter name</a:t>
            </a:r>
          </a:p>
        </p:txBody>
      </p:sp>
      <p:sp>
        <p:nvSpPr>
          <p:cNvPr id="19" name="Footer Placeholder 18">
            <a:extLst>
              <a:ext uri="{FF2B5EF4-FFF2-40B4-BE49-F238E27FC236}">
                <a16:creationId xmlns:a16="http://schemas.microsoft.com/office/drawing/2014/main" id="{8F2C2E0C-695E-4EA6-B7B9-802A8171882F}"/>
              </a:ext>
            </a:extLst>
          </p:cNvPr>
          <p:cNvSpPr>
            <a:spLocks noGrp="1"/>
          </p:cNvSpPr>
          <p:nvPr>
            <p:ph type="ftr" sz="quarter" idx="27"/>
          </p:nvPr>
        </p:nvSpPr>
        <p:spPr/>
        <p:txBody>
          <a:bodyPr/>
          <a:lstStyle/>
          <a:p>
            <a:r>
              <a:rPr lang="en-GB" dirty="0"/>
              <a:t>| © NIF Hockey Club</a:t>
            </a:r>
          </a:p>
        </p:txBody>
      </p:sp>
      <p:sp>
        <p:nvSpPr>
          <p:cNvPr id="20" name="Slide Number Placeholder 19">
            <a:extLst>
              <a:ext uri="{FF2B5EF4-FFF2-40B4-BE49-F238E27FC236}">
                <a16:creationId xmlns:a16="http://schemas.microsoft.com/office/drawing/2014/main" id="{EF38ED00-B877-49FC-A79B-DF9E2D1B187D}"/>
              </a:ext>
            </a:extLst>
          </p:cNvPr>
          <p:cNvSpPr>
            <a:spLocks noGrp="1"/>
          </p:cNvSpPr>
          <p:nvPr>
            <p:ph type="sldNum" sz="quarter" idx="28"/>
          </p:nvPr>
        </p:nvSpPr>
        <p:spPr/>
        <p:txBody>
          <a:bodyPr/>
          <a:lstStyle/>
          <a:p>
            <a:fld id="{E1781896-7108-754B-A195-4B41D5296C65}" type="slidenum">
              <a:rPr lang="en-GB" noProof="0" smtClean="0"/>
              <a:pPr/>
              <a:t>‹#›</a:t>
            </a:fld>
            <a:r>
              <a:rPr lang="en-GB" noProof="0" dirty="0"/>
              <a:t> |</a:t>
            </a:r>
          </a:p>
        </p:txBody>
      </p:sp>
      <p:sp>
        <p:nvSpPr>
          <p:cNvPr id="24" name="Title Placeholder 1">
            <a:extLst>
              <a:ext uri="{FF2B5EF4-FFF2-40B4-BE49-F238E27FC236}">
                <a16:creationId xmlns:a16="http://schemas.microsoft.com/office/drawing/2014/main" id="{3CEE130F-29B5-744A-BC7C-DC7B99429263}"/>
              </a:ext>
            </a:extLst>
          </p:cNvPr>
          <p:cNvSpPr>
            <a:spLocks noGrp="1"/>
          </p:cNvSpPr>
          <p:nvPr>
            <p:ph type="title" hasCustomPrompt="1"/>
          </p:nvPr>
        </p:nvSpPr>
        <p:spPr>
          <a:xfrm>
            <a:off x="839788" y="4560760"/>
            <a:ext cx="6700060" cy="639890"/>
          </a:xfrm>
          <a:prstGeom prst="rect">
            <a:avLst/>
          </a:prstGeom>
        </p:spPr>
        <p:txBody>
          <a:bodyPr vert="horz" lIns="0" tIns="0" rIns="0" bIns="0" rtlCol="0" anchor="b" anchorCtr="0">
            <a:noAutofit/>
          </a:bodyPr>
          <a:lstStyle>
            <a:lvl1pPr>
              <a:defRPr sz="3200">
                <a:solidFill>
                  <a:srgbClr val="0E1125"/>
                </a:solidFill>
              </a:defRPr>
            </a:lvl1pPr>
          </a:lstStyle>
          <a:p>
            <a:r>
              <a:rPr lang="en-GB" noProof="0" dirty="0"/>
              <a:t>Title</a:t>
            </a:r>
          </a:p>
        </p:txBody>
      </p:sp>
      <p:sp>
        <p:nvSpPr>
          <p:cNvPr id="21" name="Text Placeholder 13">
            <a:extLst>
              <a:ext uri="{FF2B5EF4-FFF2-40B4-BE49-F238E27FC236}">
                <a16:creationId xmlns:a16="http://schemas.microsoft.com/office/drawing/2014/main" id="{387143D2-6D74-D447-B66C-964E04EDD0C8}"/>
              </a:ext>
            </a:extLst>
          </p:cNvPr>
          <p:cNvSpPr>
            <a:spLocks noGrp="1"/>
          </p:cNvSpPr>
          <p:nvPr>
            <p:ph type="body" sz="quarter" idx="20" hasCustomPrompt="1"/>
          </p:nvPr>
        </p:nvSpPr>
        <p:spPr>
          <a:xfrm>
            <a:off x="839786" y="5369479"/>
            <a:ext cx="6700062" cy="504317"/>
          </a:xfrm>
          <a:prstGeom prst="rect">
            <a:avLst/>
          </a:prstGeom>
        </p:spPr>
        <p:txBody>
          <a:bodyPr tIns="0" bIns="0"/>
          <a:lstStyle>
            <a:lvl1pPr marL="270000" indent="-270000">
              <a:lnSpc>
                <a:spcPct val="100000"/>
              </a:lnSpc>
              <a:spcBef>
                <a:spcPts val="0"/>
              </a:spcBef>
              <a:spcAft>
                <a:spcPts val="0"/>
              </a:spcAft>
              <a:buClr>
                <a:schemeClr val="tx1"/>
              </a:buClr>
              <a:buFont typeface="System Font Regular"/>
              <a:buChar char="−"/>
              <a:defRPr sz="2000">
                <a:solidFill>
                  <a:schemeClr val="tx1"/>
                </a:solidFill>
                <a:latin typeface="+mn-lt"/>
              </a:defRPr>
            </a:lvl1pPr>
          </a:lstStyle>
          <a:p>
            <a:pPr lvl="0"/>
            <a:r>
              <a:rPr lang="en-GB" noProof="0"/>
              <a:t>Subtitle</a:t>
            </a:r>
          </a:p>
        </p:txBody>
      </p:sp>
      <p:sp>
        <p:nvSpPr>
          <p:cNvPr id="16" name="Picture Placeholder 15">
            <a:extLst>
              <a:ext uri="{FF2B5EF4-FFF2-40B4-BE49-F238E27FC236}">
                <a16:creationId xmlns:a16="http://schemas.microsoft.com/office/drawing/2014/main" id="{5F05B8A6-7C2E-5142-977C-831FC5EFDFF1}"/>
              </a:ext>
            </a:extLst>
          </p:cNvPr>
          <p:cNvSpPr>
            <a:spLocks noGrp="1"/>
          </p:cNvSpPr>
          <p:nvPr>
            <p:ph type="pic" sz="quarter" idx="31" hasCustomPrompt="1"/>
          </p:nvPr>
        </p:nvSpPr>
        <p:spPr bwMode="gray">
          <a:xfrm>
            <a:off x="0" y="0"/>
            <a:ext cx="9460652" cy="4356656"/>
          </a:xfrm>
          <a:custGeom>
            <a:avLst/>
            <a:gdLst>
              <a:gd name="connsiteX0" fmla="*/ 0 w 9460652"/>
              <a:gd name="connsiteY0" fmla="*/ 0 h 4356656"/>
              <a:gd name="connsiteX1" fmla="*/ 9460652 w 9460652"/>
              <a:gd name="connsiteY1" fmla="*/ 0 h 4356656"/>
              <a:gd name="connsiteX2" fmla="*/ 9460652 w 9460652"/>
              <a:gd name="connsiteY2" fmla="*/ 3515898 h 4356656"/>
              <a:gd name="connsiteX3" fmla="*/ 9040462 w 9460652"/>
              <a:gd name="connsiteY3" fmla="*/ 3936277 h 4356656"/>
              <a:gd name="connsiteX4" fmla="*/ 420190 w 9460652"/>
              <a:gd name="connsiteY4" fmla="*/ 3936277 h 4356656"/>
              <a:gd name="connsiteX5" fmla="*/ 0 w 9460652"/>
              <a:gd name="connsiteY5" fmla="*/ 4356656 h 435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0652" h="4356656">
                <a:moveTo>
                  <a:pt x="0" y="0"/>
                </a:moveTo>
                <a:lnTo>
                  <a:pt x="9460652" y="0"/>
                </a:lnTo>
                <a:lnTo>
                  <a:pt x="9460652" y="3515898"/>
                </a:lnTo>
                <a:cubicBezTo>
                  <a:pt x="9460652" y="3748068"/>
                  <a:pt x="9272521" y="3936277"/>
                  <a:pt x="9040462" y="3936277"/>
                </a:cubicBezTo>
                <a:lnTo>
                  <a:pt x="420190" y="3936277"/>
                </a:lnTo>
                <a:cubicBezTo>
                  <a:pt x="188126" y="3936277"/>
                  <a:pt x="0" y="4124486"/>
                  <a:pt x="0" y="4356656"/>
                </a:cubicBezTo>
                <a:close/>
              </a:path>
            </a:pathLst>
          </a:custGeom>
          <a:solidFill>
            <a:schemeClr val="accent5">
              <a:lumMod val="20000"/>
              <a:lumOff val="80000"/>
            </a:schemeClr>
          </a:solidFill>
        </p:spPr>
        <p:txBody>
          <a:bodyPr vert="horz" wrap="square" lIns="180000" tIns="324000" rIns="0" bIns="0" rtlCol="0">
            <a:noAutofit/>
          </a:bodyPr>
          <a:lstStyle>
            <a:lvl1pPr marL="0" indent="0">
              <a:buFont typeface="Arial" panose="020B0604020202020204" pitchFamily="34" charset="0"/>
              <a:buNone/>
              <a:defRPr kumimoji="0" lang="en-US" sz="1600" b="0" i="0" u="none" strike="noStrike" cap="none" spc="0" normalizeH="0" baseline="0">
                <a:ln>
                  <a:noFill/>
                </a:ln>
                <a:solidFill>
                  <a:schemeClr val="tx1"/>
                </a:solidFill>
                <a:effectLst/>
                <a:uLnTx/>
                <a:uFillTx/>
              </a:defRPr>
            </a:lvl1pPr>
          </a:lstStyle>
          <a:p>
            <a:pPr marL="180000" lvl="0" indent="-180000"/>
            <a:r>
              <a:rPr lang="en-GB" noProof="0" dirty="0"/>
              <a:t>Place image here</a:t>
            </a:r>
          </a:p>
        </p:txBody>
      </p:sp>
      <p:sp>
        <p:nvSpPr>
          <p:cNvPr id="12" name="Date Placeholder 3">
            <a:extLst>
              <a:ext uri="{FF2B5EF4-FFF2-40B4-BE49-F238E27FC236}">
                <a16:creationId xmlns:a16="http://schemas.microsoft.com/office/drawing/2014/main" id="{62168E5C-AE6D-4CD0-8440-BCDB7AEEBE2E}"/>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14/03/2023</a:t>
            </a:fld>
            <a:endParaRPr lang="en-GB" noProof="0" dirty="0"/>
          </a:p>
        </p:txBody>
      </p:sp>
      <p:sp>
        <p:nvSpPr>
          <p:cNvPr id="13" name="Freeform: Shape 12">
            <a:extLst>
              <a:ext uri="{FF2B5EF4-FFF2-40B4-BE49-F238E27FC236}">
                <a16:creationId xmlns:a16="http://schemas.microsoft.com/office/drawing/2014/main" id="{6A40ABCC-89E7-6A4E-99C5-A8190E3A75EA}"/>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pic>
        <p:nvPicPr>
          <p:cNvPr id="11" name="Picture 10" descr="A picture containing lamp&#10;&#10;Description automatically generated">
            <a:extLst>
              <a:ext uri="{FF2B5EF4-FFF2-40B4-BE49-F238E27FC236}">
                <a16:creationId xmlns:a16="http://schemas.microsoft.com/office/drawing/2014/main" id="{95A17B3A-CA8E-4ACC-9590-20D54F3844AC}"/>
              </a:ext>
            </a:extLst>
          </p:cNvPr>
          <p:cNvPicPr>
            <a:picLocks noChangeAspect="1"/>
          </p:cNvPicPr>
          <p:nvPr userDrawn="1"/>
        </p:nvPicPr>
        <p:blipFill>
          <a:blip r:embed="rId2"/>
          <a:stretch>
            <a:fillRect/>
          </a:stretch>
        </p:blipFill>
        <p:spPr>
          <a:xfrm>
            <a:off x="9915251" y="872288"/>
            <a:ext cx="1744542" cy="1424688"/>
          </a:xfrm>
          <a:prstGeom prst="rect">
            <a:avLst/>
          </a:prstGeom>
        </p:spPr>
      </p:pic>
    </p:spTree>
    <p:extLst>
      <p:ext uri="{BB962C8B-B14F-4D97-AF65-F5344CB8AC3E}">
        <p14:creationId xmlns:p14="http://schemas.microsoft.com/office/powerpoint/2010/main" val="1741801883"/>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SUBTITL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06BC84A-8403-4F42-BC23-B8A2242FDD20}"/>
              </a:ext>
            </a:extLst>
          </p:cNvPr>
          <p:cNvSpPr>
            <a:spLocks noGrp="1"/>
          </p:cNvSpPr>
          <p:nvPr>
            <p:ph type="pic" sz="quarter" idx="37" hasCustomPrompt="1"/>
          </p:nvPr>
        </p:nvSpPr>
        <p:spPr bwMode="gray">
          <a:xfrm>
            <a:off x="0" y="898526"/>
            <a:ext cx="12192000" cy="5756275"/>
          </a:xfrm>
          <a:custGeom>
            <a:avLst/>
            <a:gdLst>
              <a:gd name="connsiteX0" fmla="*/ 0 w 12192000"/>
              <a:gd name="connsiteY0" fmla="*/ 0 h 5756275"/>
              <a:gd name="connsiteX1" fmla="*/ 317500 w 12192000"/>
              <a:gd name="connsiteY1" fmla="*/ 317500 h 5756275"/>
              <a:gd name="connsiteX2" fmla="*/ 11874500 w 12192000"/>
              <a:gd name="connsiteY2" fmla="*/ 317500 h 5756275"/>
              <a:gd name="connsiteX3" fmla="*/ 12192000 w 12192000"/>
              <a:gd name="connsiteY3" fmla="*/ 635000 h 5756275"/>
              <a:gd name="connsiteX4" fmla="*/ 12192000 w 12192000"/>
              <a:gd name="connsiteY4" fmla="*/ 5756275 h 5756275"/>
              <a:gd name="connsiteX5" fmla="*/ 11874500 w 12192000"/>
              <a:gd name="connsiteY5" fmla="*/ 5438775 h 5756275"/>
              <a:gd name="connsiteX6" fmla="*/ 317500 w 12192000"/>
              <a:gd name="connsiteY6" fmla="*/ 5438775 h 5756275"/>
              <a:gd name="connsiteX7" fmla="*/ 0 w 12192000"/>
              <a:gd name="connsiteY7" fmla="*/ 5121275 h 575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275">
                <a:moveTo>
                  <a:pt x="0" y="0"/>
                </a:moveTo>
                <a:cubicBezTo>
                  <a:pt x="0" y="175350"/>
                  <a:pt x="142150" y="317500"/>
                  <a:pt x="317500" y="317500"/>
                </a:cubicBezTo>
                <a:lnTo>
                  <a:pt x="11874500" y="317500"/>
                </a:lnTo>
                <a:cubicBezTo>
                  <a:pt x="12049851" y="317500"/>
                  <a:pt x="12192000" y="459650"/>
                  <a:pt x="12192000" y="635000"/>
                </a:cubicBezTo>
                <a:lnTo>
                  <a:pt x="12192000" y="5756275"/>
                </a:lnTo>
                <a:cubicBezTo>
                  <a:pt x="12192000" y="5580925"/>
                  <a:pt x="12049851" y="5438775"/>
                  <a:pt x="11874500" y="5438775"/>
                </a:cubicBezTo>
                <a:lnTo>
                  <a:pt x="317500" y="5438775"/>
                </a:lnTo>
                <a:cubicBezTo>
                  <a:pt x="142150" y="5438775"/>
                  <a:pt x="0" y="5296626"/>
                  <a:pt x="0" y="5121275"/>
                </a:cubicBezTo>
                <a:close/>
              </a:path>
            </a:pathLst>
          </a:custGeom>
          <a:solidFill>
            <a:schemeClr val="accent5">
              <a:lumMod val="20000"/>
              <a:lumOff val="80000"/>
            </a:schemeClr>
          </a:solidFill>
        </p:spPr>
        <p:txBody>
          <a:bodyPr vert="horz" wrap="square" lIns="180000" tIns="180000" rIns="0" bIns="0" rtlCol="0" anchor="ctr">
            <a:noAutofit/>
          </a:bodyPr>
          <a:lstStyle>
            <a:lvl1pPr marL="0" indent="0">
              <a:buFont typeface="Arial" panose="020B0604020202020204" pitchFamily="34" charset="0"/>
              <a:buNone/>
              <a:defRPr lang="en-US" sz="1400">
                <a:solidFill>
                  <a:schemeClr val="tx1"/>
                </a:solidFill>
              </a:defRPr>
            </a:lvl1pPr>
          </a:lstStyle>
          <a:p>
            <a:pPr marL="180000" marR="0" lvl="0" indent="-180000" fontAlgn="auto">
              <a:buSzTx/>
            </a:pPr>
            <a:r>
              <a:rPr lang="en-GB" noProof="0" dirty="0"/>
              <a:t>Place image here</a:t>
            </a:r>
          </a:p>
        </p:txBody>
      </p:sp>
      <p:sp>
        <p:nvSpPr>
          <p:cNvPr id="17" name="Footer Placeholder 16">
            <a:extLst>
              <a:ext uri="{FF2B5EF4-FFF2-40B4-BE49-F238E27FC236}">
                <a16:creationId xmlns:a16="http://schemas.microsoft.com/office/drawing/2014/main" id="{EE0D9B08-A2DB-43D4-8BEB-14F070BBD86A}"/>
              </a:ext>
            </a:extLst>
          </p:cNvPr>
          <p:cNvSpPr>
            <a:spLocks noGrp="1"/>
          </p:cNvSpPr>
          <p:nvPr>
            <p:ph type="ftr" sz="quarter" idx="33"/>
          </p:nvPr>
        </p:nvSpPr>
        <p:spPr/>
        <p:txBody>
          <a:bodyPr/>
          <a:lstStyle/>
          <a:p>
            <a:r>
              <a:rPr lang="en-GB" dirty="0"/>
              <a:t>| © NIF Hockey Club</a:t>
            </a:r>
            <a:endParaRPr lang="en-GB" noProof="0" dirty="0"/>
          </a:p>
        </p:txBody>
      </p:sp>
      <p:sp>
        <p:nvSpPr>
          <p:cNvPr id="18" name="Slide Number Placeholder 17">
            <a:extLst>
              <a:ext uri="{FF2B5EF4-FFF2-40B4-BE49-F238E27FC236}">
                <a16:creationId xmlns:a16="http://schemas.microsoft.com/office/drawing/2014/main" id="{41DBD21E-1A05-4E79-8DA6-441EFB41675E}"/>
              </a:ext>
            </a:extLst>
          </p:cNvPr>
          <p:cNvSpPr>
            <a:spLocks noGrp="1"/>
          </p:cNvSpPr>
          <p:nvPr>
            <p:ph type="sldNum" sz="quarter" idx="34"/>
          </p:nvPr>
        </p:nvSpPr>
        <p:spPr/>
        <p:txBody>
          <a:bodyPr/>
          <a:lstStyle/>
          <a:p>
            <a:fld id="{E1781896-7108-754B-A195-4B41D5296C65}" type="slidenum">
              <a:rPr lang="en-GB" noProof="0" smtClean="0"/>
              <a:pPr/>
              <a:t>‹#›</a:t>
            </a:fld>
            <a:r>
              <a:rPr lang="en-GB" noProof="0" dirty="0"/>
              <a:t> |</a:t>
            </a:r>
          </a:p>
        </p:txBody>
      </p:sp>
      <p:sp>
        <p:nvSpPr>
          <p:cNvPr id="20" name="Date Placeholder 3">
            <a:extLst>
              <a:ext uri="{FF2B5EF4-FFF2-40B4-BE49-F238E27FC236}">
                <a16:creationId xmlns:a16="http://schemas.microsoft.com/office/drawing/2014/main" id="{17E610DD-7015-45BD-90F9-78C2AC9DB16C}"/>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14/03/2023</a:t>
            </a:fld>
            <a:endParaRPr lang="en-GB" noProof="0" dirty="0"/>
          </a:p>
        </p:txBody>
      </p:sp>
      <p:sp>
        <p:nvSpPr>
          <p:cNvPr id="23" name="Text Placeholder 2">
            <a:extLst>
              <a:ext uri="{FF2B5EF4-FFF2-40B4-BE49-F238E27FC236}">
                <a16:creationId xmlns:a16="http://schemas.microsoft.com/office/drawing/2014/main" id="{8302AC53-6661-2341-87CD-A43B288E88BE}"/>
              </a:ext>
            </a:extLst>
          </p:cNvPr>
          <p:cNvSpPr>
            <a:spLocks noGrp="1"/>
          </p:cNvSpPr>
          <p:nvPr>
            <p:ph type="body" sz="quarter" idx="38" hasCustomPrompt="1"/>
          </p:nvPr>
        </p:nvSpPr>
        <p:spPr>
          <a:xfrm>
            <a:off x="839788" y="1952625"/>
            <a:ext cx="9469437" cy="1258400"/>
          </a:xfrm>
          <a:prstGeom prst="rect">
            <a:avLst/>
          </a:prstGeom>
        </p:spPr>
        <p:txBody>
          <a:bodyPr/>
          <a:lstStyle>
            <a:lvl1pPr marL="0" indent="0">
              <a:spcBef>
                <a:spcPts val="0"/>
              </a:spcBef>
              <a:spcAft>
                <a:spcPts val="1200"/>
              </a:spcAft>
              <a:buClr>
                <a:schemeClr val="bg1"/>
              </a:buClr>
              <a:buNone/>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Add text here</a:t>
            </a:r>
          </a:p>
        </p:txBody>
      </p:sp>
      <p:sp>
        <p:nvSpPr>
          <p:cNvPr id="24" name="Title Placeholder 1">
            <a:extLst>
              <a:ext uri="{FF2B5EF4-FFF2-40B4-BE49-F238E27FC236}">
                <a16:creationId xmlns:a16="http://schemas.microsoft.com/office/drawing/2014/main" id="{3B60526C-8681-3F4B-AA90-E35AEDFE858C}"/>
              </a:ext>
            </a:extLst>
          </p:cNvPr>
          <p:cNvSpPr>
            <a:spLocks noGrp="1"/>
          </p:cNvSpPr>
          <p:nvPr>
            <p:ph type="title" hasCustomPrompt="1"/>
          </p:nvPr>
        </p:nvSpPr>
        <p:spPr>
          <a:xfrm>
            <a:off x="839785" y="307590"/>
            <a:ext cx="9469439" cy="504000"/>
          </a:xfrm>
          <a:prstGeom prst="rect">
            <a:avLst/>
          </a:prstGeom>
        </p:spPr>
        <p:txBody>
          <a:bodyPr vert="horz" lIns="0" tIns="0" rIns="0" bIns="0" rtlCol="0" anchor="ctr" anchorCtr="0">
            <a:noAutofit/>
          </a:bodyPr>
          <a:lstStyle>
            <a:lvl1pPr>
              <a:defRPr sz="3000">
                <a:solidFill>
                  <a:srgbClr val="0E1125"/>
                </a:solidFill>
              </a:defRPr>
            </a:lvl1pPr>
          </a:lstStyle>
          <a:p>
            <a:r>
              <a:rPr lang="en-GB" noProof="0" dirty="0"/>
              <a:t>Title</a:t>
            </a:r>
          </a:p>
        </p:txBody>
      </p:sp>
      <p:sp>
        <p:nvSpPr>
          <p:cNvPr id="25" name="Text Placeholder 13">
            <a:extLst>
              <a:ext uri="{FF2B5EF4-FFF2-40B4-BE49-F238E27FC236}">
                <a16:creationId xmlns:a16="http://schemas.microsoft.com/office/drawing/2014/main" id="{9E16AC43-7250-E342-9F51-A889E6A88DC5}"/>
              </a:ext>
            </a:extLst>
          </p:cNvPr>
          <p:cNvSpPr>
            <a:spLocks noGrp="1"/>
          </p:cNvSpPr>
          <p:nvPr>
            <p:ph type="body" sz="quarter" idx="35" hasCustomPrompt="1"/>
          </p:nvPr>
        </p:nvSpPr>
        <p:spPr>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tx1"/>
              </a:buClr>
              <a:buFont typeface="System Font Regular"/>
              <a:buChar char="−"/>
              <a:defRPr sz="1600">
                <a:solidFill>
                  <a:schemeClr val="tx1"/>
                </a:solidFill>
                <a:latin typeface="+mn-lt"/>
              </a:defRPr>
            </a:lvl1pPr>
          </a:lstStyle>
          <a:p>
            <a:pPr lvl="0"/>
            <a:r>
              <a:rPr lang="en-GB" noProof="0"/>
              <a:t>Subtitle</a:t>
            </a:r>
          </a:p>
        </p:txBody>
      </p:sp>
      <p:pic>
        <p:nvPicPr>
          <p:cNvPr id="10" name="Picture 9" descr="A picture containing lamp&#10;&#10;Description automatically generated">
            <a:extLst>
              <a:ext uri="{FF2B5EF4-FFF2-40B4-BE49-F238E27FC236}">
                <a16:creationId xmlns:a16="http://schemas.microsoft.com/office/drawing/2014/main" id="{5CB904A6-E622-48DF-985A-4CC148BD204D}"/>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1465314221"/>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pos="529" userDrawn="1">
          <p15:clr>
            <a:srgbClr val="5ACBF0"/>
          </p15:clr>
        </p15:guide>
        <p15:guide id="3" pos="6494"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32CC73D-1299-4697-9949-C1C5D5C86011}"/>
              </a:ext>
            </a:extLst>
          </p:cNvPr>
          <p:cNvSpPr>
            <a:spLocks noGrp="1"/>
          </p:cNvSpPr>
          <p:nvPr>
            <p:ph type="pic" sz="quarter" idx="36" hasCustomPrompt="1"/>
          </p:nvPr>
        </p:nvSpPr>
        <p:spPr bwMode="gray">
          <a:xfrm>
            <a:off x="0" y="0"/>
            <a:ext cx="12192000" cy="6654800"/>
          </a:xfrm>
          <a:custGeom>
            <a:avLst/>
            <a:gdLst>
              <a:gd name="connsiteX0" fmla="*/ 0 w 12192000"/>
              <a:gd name="connsiteY0" fmla="*/ 0 h 6654800"/>
              <a:gd name="connsiteX1" fmla="*/ 12192000 w 12192000"/>
              <a:gd name="connsiteY1" fmla="*/ 0 h 6654800"/>
              <a:gd name="connsiteX2" fmla="*/ 12192000 w 12192000"/>
              <a:gd name="connsiteY2" fmla="*/ 1533525 h 6654800"/>
              <a:gd name="connsiteX3" fmla="*/ 12192000 w 12192000"/>
              <a:gd name="connsiteY3" fmla="*/ 6654800 h 6654800"/>
              <a:gd name="connsiteX4" fmla="*/ 11874500 w 12192000"/>
              <a:gd name="connsiteY4" fmla="*/ 6337300 h 6654800"/>
              <a:gd name="connsiteX5" fmla="*/ 317500 w 12192000"/>
              <a:gd name="connsiteY5" fmla="*/ 6337300 h 6654800"/>
              <a:gd name="connsiteX6" fmla="*/ 0 w 12192000"/>
              <a:gd name="connsiteY6" fmla="*/ 6019800 h 6654800"/>
              <a:gd name="connsiteX7" fmla="*/ 0 w 12192000"/>
              <a:gd name="connsiteY7" fmla="*/ 898525 h 665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654800">
                <a:moveTo>
                  <a:pt x="0" y="0"/>
                </a:moveTo>
                <a:lnTo>
                  <a:pt x="12192000" y="0"/>
                </a:lnTo>
                <a:lnTo>
                  <a:pt x="12192000" y="1533525"/>
                </a:lnTo>
                <a:lnTo>
                  <a:pt x="12192000" y="6654800"/>
                </a:lnTo>
                <a:cubicBezTo>
                  <a:pt x="12192000" y="6479450"/>
                  <a:pt x="12049851" y="6337300"/>
                  <a:pt x="11874500" y="6337300"/>
                </a:cubicBezTo>
                <a:lnTo>
                  <a:pt x="317500" y="6337300"/>
                </a:lnTo>
                <a:cubicBezTo>
                  <a:pt x="142150" y="6337300"/>
                  <a:pt x="0" y="6195151"/>
                  <a:pt x="0" y="6019800"/>
                </a:cubicBezTo>
                <a:lnTo>
                  <a:pt x="0" y="898525"/>
                </a:lnTo>
                <a:close/>
              </a:path>
            </a:pathLst>
          </a:custGeom>
          <a:solidFill>
            <a:schemeClr val="accent5">
              <a:lumMod val="20000"/>
              <a:lumOff val="80000"/>
            </a:schemeClr>
          </a:solidFill>
        </p:spPr>
        <p:txBody>
          <a:bodyPr vert="horz" wrap="square" lIns="180000" tIns="180000" rIns="0" bIns="0" rtlCol="0">
            <a:noAutofit/>
          </a:bodyPr>
          <a:lstStyle>
            <a:lvl1pPr marL="0" indent="0">
              <a:buFont typeface="Arial" panose="020B0604020202020204" pitchFamily="34" charset="0"/>
              <a:buNone/>
              <a:defRPr lang="en-US" sz="1400" dirty="0">
                <a:solidFill>
                  <a:schemeClr val="tx1"/>
                </a:solidFill>
              </a:defRPr>
            </a:lvl1pPr>
          </a:lstStyle>
          <a:p>
            <a:pPr marL="180000" marR="0" lvl="0" indent="-180000" fontAlgn="auto">
              <a:buSzTx/>
            </a:pPr>
            <a:r>
              <a:rPr lang="en-GB" noProof="0" dirty="0"/>
              <a:t>Place image here</a:t>
            </a:r>
          </a:p>
        </p:txBody>
      </p:sp>
      <p:sp>
        <p:nvSpPr>
          <p:cNvPr id="21" name="Footer Placeholder 20">
            <a:extLst>
              <a:ext uri="{FF2B5EF4-FFF2-40B4-BE49-F238E27FC236}">
                <a16:creationId xmlns:a16="http://schemas.microsoft.com/office/drawing/2014/main" id="{97AF7633-1250-43C0-AEF7-76157C60B055}"/>
              </a:ext>
            </a:extLst>
          </p:cNvPr>
          <p:cNvSpPr>
            <a:spLocks noGrp="1"/>
          </p:cNvSpPr>
          <p:nvPr>
            <p:ph type="ftr" sz="quarter" idx="33"/>
          </p:nvPr>
        </p:nvSpPr>
        <p:spPr/>
        <p:txBody>
          <a:bodyPr/>
          <a:lstStyle/>
          <a:p>
            <a:r>
              <a:rPr lang="en-GB" dirty="0"/>
              <a:t>| © NIF Hockey Club</a:t>
            </a:r>
            <a:endParaRPr lang="en-GB" noProof="0" dirty="0"/>
          </a:p>
        </p:txBody>
      </p:sp>
      <p:sp>
        <p:nvSpPr>
          <p:cNvPr id="22" name="Slide Number Placeholder 21">
            <a:extLst>
              <a:ext uri="{FF2B5EF4-FFF2-40B4-BE49-F238E27FC236}">
                <a16:creationId xmlns:a16="http://schemas.microsoft.com/office/drawing/2014/main" id="{C6B2FE9D-09DD-41AD-92D6-7655EDC0A031}"/>
              </a:ext>
            </a:extLst>
          </p:cNvPr>
          <p:cNvSpPr>
            <a:spLocks noGrp="1"/>
          </p:cNvSpPr>
          <p:nvPr>
            <p:ph type="sldNum" sz="quarter" idx="34"/>
          </p:nvPr>
        </p:nvSpPr>
        <p:spPr/>
        <p:txBody>
          <a:bodyPr/>
          <a:lstStyle/>
          <a:p>
            <a:fld id="{E1781896-7108-754B-A195-4B41D5296C65}" type="slidenum">
              <a:rPr lang="en-GB" noProof="0" smtClean="0"/>
              <a:pPr/>
              <a:t>‹#›</a:t>
            </a:fld>
            <a:r>
              <a:rPr lang="en-GB" noProof="0" dirty="0"/>
              <a:t> |</a:t>
            </a:r>
          </a:p>
        </p:txBody>
      </p:sp>
      <p:sp>
        <p:nvSpPr>
          <p:cNvPr id="14" name="Date Placeholder 3">
            <a:extLst>
              <a:ext uri="{FF2B5EF4-FFF2-40B4-BE49-F238E27FC236}">
                <a16:creationId xmlns:a16="http://schemas.microsoft.com/office/drawing/2014/main" id="{D666289E-D28E-4D18-B0CE-65659EA87D2B}"/>
              </a:ext>
            </a:extLst>
          </p:cNvPr>
          <p:cNvSpPr>
            <a:spLocks noGrp="1"/>
          </p:cNvSpPr>
          <p:nvPr>
            <p:ph type="dt" sz="half" idx="26"/>
          </p:nvPr>
        </p:nvSpPr>
        <p:spPr>
          <a:xfrm>
            <a:off x="360000" y="6531166"/>
            <a:ext cx="549408" cy="125233"/>
          </a:xfrm>
        </p:spPr>
        <p:txBody>
          <a:bodyPr/>
          <a:lstStyle>
            <a:lvl1pPr>
              <a:defRPr/>
            </a:lvl1pPr>
          </a:lstStyle>
          <a:p>
            <a:fld id="{74DD21C0-EE81-41FF-9DCB-588A16D41EC9}" type="datetime1">
              <a:rPr lang="en-GB" noProof="0" smtClean="0"/>
              <a:pPr/>
              <a:t>14/03/2023</a:t>
            </a:fld>
            <a:endParaRPr lang="en-GB" noProof="0" dirty="0"/>
          </a:p>
        </p:txBody>
      </p:sp>
      <p:sp>
        <p:nvSpPr>
          <p:cNvPr id="11" name="Text Placeholder 2">
            <a:extLst>
              <a:ext uri="{FF2B5EF4-FFF2-40B4-BE49-F238E27FC236}">
                <a16:creationId xmlns:a16="http://schemas.microsoft.com/office/drawing/2014/main" id="{5C8B25DC-2594-004E-89A4-B978DC4380C6}"/>
              </a:ext>
            </a:extLst>
          </p:cNvPr>
          <p:cNvSpPr>
            <a:spLocks noGrp="1"/>
          </p:cNvSpPr>
          <p:nvPr>
            <p:ph type="body" sz="quarter" idx="37" hasCustomPrompt="1"/>
          </p:nvPr>
        </p:nvSpPr>
        <p:spPr>
          <a:xfrm>
            <a:off x="839788" y="1339850"/>
            <a:ext cx="9469437" cy="1258400"/>
          </a:xfrm>
          <a:prstGeom prst="rect">
            <a:avLst/>
          </a:prstGeom>
        </p:spPr>
        <p:txBody>
          <a:bodyPr/>
          <a:lstStyle>
            <a:lvl1pPr marL="0" indent="0">
              <a:spcBef>
                <a:spcPts val="0"/>
              </a:spcBef>
              <a:spcAft>
                <a:spcPts val="1200"/>
              </a:spcAft>
              <a:buClr>
                <a:schemeClr val="bg1"/>
              </a:buClr>
              <a:buNone/>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Add text here</a:t>
            </a:r>
          </a:p>
        </p:txBody>
      </p:sp>
    </p:spTree>
    <p:extLst>
      <p:ext uri="{BB962C8B-B14F-4D97-AF65-F5344CB8AC3E}">
        <p14:creationId xmlns:p14="http://schemas.microsoft.com/office/powerpoint/2010/main" val="2739835789"/>
      </p:ext>
    </p:extLst>
  </p:cSld>
  <p:clrMapOvr>
    <a:masterClrMapping/>
  </p:clrMapOvr>
  <p:transition>
    <p:fade/>
  </p:transition>
  <p:extLst>
    <p:ext uri="{DCECCB84-F9BA-43D5-87BE-67443E8EF086}">
      <p15:sldGuideLst xmlns:p15="http://schemas.microsoft.com/office/powerpoint/2012/main">
        <p15:guide id="1" pos="529" userDrawn="1">
          <p15:clr>
            <a:srgbClr val="5ACBF0"/>
          </p15:clr>
        </p15:guide>
        <p15:guide id="2" orient="horz" pos="844" userDrawn="1">
          <p15:clr>
            <a:srgbClr val="5ACBF0"/>
          </p15:clr>
        </p15:guide>
        <p15:guide id="3" pos="6494"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TEXT PAGE SUBTITLE">
    <p:spTree>
      <p:nvGrpSpPr>
        <p:cNvPr id="1" name=""/>
        <p:cNvGrpSpPr/>
        <p:nvPr/>
      </p:nvGrpSpPr>
      <p:grpSpPr>
        <a:xfrm>
          <a:off x="0" y="0"/>
          <a:ext cx="0" cy="0"/>
          <a:chOff x="0" y="0"/>
          <a:chExt cx="0" cy="0"/>
        </a:xfrm>
      </p:grpSpPr>
      <p:sp>
        <p:nvSpPr>
          <p:cNvPr id="22" name="Freeform: Shape 18">
            <a:extLst>
              <a:ext uri="{FF2B5EF4-FFF2-40B4-BE49-F238E27FC236}">
                <a16:creationId xmlns:a16="http://schemas.microsoft.com/office/drawing/2014/main" id="{C22577E6-3B5D-174A-8C4B-C792A4360538}"/>
              </a:ext>
            </a:extLst>
          </p:cNvPr>
          <p:cNvSpPr/>
          <p:nvPr userDrawn="1"/>
        </p:nvSpPr>
        <p:spPr bwMode="gray">
          <a:xfrm>
            <a:off x="0" y="0"/>
            <a:ext cx="10560050" cy="1530350"/>
          </a:xfrm>
          <a:custGeom>
            <a:avLst/>
            <a:gdLst>
              <a:gd name="connsiteX0" fmla="*/ 0 w 10572750"/>
              <a:gd name="connsiteY0" fmla="*/ 0 h 1530350"/>
              <a:gd name="connsiteX1" fmla="*/ 0 w 10572750"/>
              <a:gd name="connsiteY1" fmla="*/ 1533525 h 1530350"/>
              <a:gd name="connsiteX2" fmla="*/ 317500 w 10572750"/>
              <a:gd name="connsiteY2" fmla="*/ 1216025 h 1530350"/>
              <a:gd name="connsiteX3" fmla="*/ 10255250 w 10572750"/>
              <a:gd name="connsiteY3" fmla="*/ 1216025 h 1530350"/>
              <a:gd name="connsiteX4" fmla="*/ 10572750 w 10572750"/>
              <a:gd name="connsiteY4" fmla="*/ 898525 h 1530350"/>
              <a:gd name="connsiteX5" fmla="*/ 10572750 w 10572750"/>
              <a:gd name="connsiteY5"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0" h="1530350">
                <a:moveTo>
                  <a:pt x="0" y="0"/>
                </a:moveTo>
                <a:lnTo>
                  <a:pt x="0" y="1533525"/>
                </a:lnTo>
                <a:cubicBezTo>
                  <a:pt x="0" y="1358175"/>
                  <a:pt x="142150" y="1216025"/>
                  <a:pt x="317500" y="1216025"/>
                </a:cubicBezTo>
                <a:lnTo>
                  <a:pt x="10255250" y="1216025"/>
                </a:lnTo>
                <a:cubicBezTo>
                  <a:pt x="10430601" y="1216025"/>
                  <a:pt x="10572750" y="1073876"/>
                  <a:pt x="10572750" y="898525"/>
                </a:cubicBezTo>
                <a:lnTo>
                  <a:pt x="10572750" y="0"/>
                </a:lnTo>
                <a:close/>
              </a:path>
            </a:pathLst>
          </a:custGeom>
          <a:solidFill>
            <a:srgbClr val="0E1125"/>
          </a:solidFill>
          <a:ln w="6350" cap="flat">
            <a:noFill/>
            <a:prstDash val="solid"/>
            <a:miter/>
          </a:ln>
        </p:spPr>
        <p:txBody>
          <a:bodyPr rtlCol="0" anchor="ctr"/>
          <a:lstStyle/>
          <a:p>
            <a:endParaRPr lang="en-GB" noProof="0" dirty="0"/>
          </a:p>
        </p:txBody>
      </p:sp>
      <p:sp>
        <p:nvSpPr>
          <p:cNvPr id="8" name="Date Placeholder 7">
            <a:extLst>
              <a:ext uri="{FF2B5EF4-FFF2-40B4-BE49-F238E27FC236}">
                <a16:creationId xmlns:a16="http://schemas.microsoft.com/office/drawing/2014/main" id="{3BD9E6AA-3D27-44A5-9BB8-3B2E3C5518EC}"/>
              </a:ext>
            </a:extLst>
          </p:cNvPr>
          <p:cNvSpPr>
            <a:spLocks noGrp="1"/>
          </p:cNvSpPr>
          <p:nvPr>
            <p:ph type="dt" sz="half" idx="28"/>
          </p:nvPr>
        </p:nvSpPr>
        <p:spPr/>
        <p:txBody>
          <a:bodyPr/>
          <a:lstStyle/>
          <a:p>
            <a:fld id="{3F87FD98-5E08-423D-8499-7BB9B01C21DD}" type="datetime1">
              <a:rPr lang="en-GB" noProof="0" smtClean="0"/>
              <a:t>14/03/2023</a:t>
            </a:fld>
            <a:endParaRPr lang="en-GB" noProof="0" dirty="0"/>
          </a:p>
        </p:txBody>
      </p:sp>
      <p:sp>
        <p:nvSpPr>
          <p:cNvPr id="10" name="Footer Placeholder 9">
            <a:extLst>
              <a:ext uri="{FF2B5EF4-FFF2-40B4-BE49-F238E27FC236}">
                <a16:creationId xmlns:a16="http://schemas.microsoft.com/office/drawing/2014/main" id="{D95DD5AC-17E6-454E-B3B4-4E71E152E9AD}"/>
              </a:ext>
            </a:extLst>
          </p:cNvPr>
          <p:cNvSpPr>
            <a:spLocks noGrp="1"/>
          </p:cNvSpPr>
          <p:nvPr>
            <p:ph type="ftr" sz="quarter" idx="29"/>
          </p:nvPr>
        </p:nvSpPr>
        <p:spPr/>
        <p:txBody>
          <a:bodyPr/>
          <a:lstStyle/>
          <a:p>
            <a:r>
              <a:rPr lang="en-GB" dirty="0"/>
              <a:t>| © NIF Hockey Club</a:t>
            </a:r>
          </a:p>
        </p:txBody>
      </p:sp>
      <p:sp>
        <p:nvSpPr>
          <p:cNvPr id="13" name="Slide Number Placeholder 12">
            <a:extLst>
              <a:ext uri="{FF2B5EF4-FFF2-40B4-BE49-F238E27FC236}">
                <a16:creationId xmlns:a16="http://schemas.microsoft.com/office/drawing/2014/main" id="{42D1D776-124E-4767-A305-BF3444B82F1F}"/>
              </a:ext>
            </a:extLst>
          </p:cNvPr>
          <p:cNvSpPr>
            <a:spLocks noGrp="1"/>
          </p:cNvSpPr>
          <p:nvPr>
            <p:ph type="sldNum" sz="quarter" idx="30"/>
          </p:nvPr>
        </p:nvSpPr>
        <p:spPr/>
        <p:txBody>
          <a:bodyPr/>
          <a:lstStyle/>
          <a:p>
            <a:fld id="{E1781896-7108-754B-A195-4B41D5296C65}" type="slidenum">
              <a:rPr lang="en-GB" noProof="0" smtClean="0"/>
              <a:pPr/>
              <a:t>‹#›</a:t>
            </a:fld>
            <a:r>
              <a:rPr lang="en-GB" noProof="0" dirty="0"/>
              <a:t> |</a:t>
            </a:r>
          </a:p>
        </p:txBody>
      </p:sp>
      <p:sp>
        <p:nvSpPr>
          <p:cNvPr id="16" name="Title Placeholder 1">
            <a:extLst>
              <a:ext uri="{FF2B5EF4-FFF2-40B4-BE49-F238E27FC236}">
                <a16:creationId xmlns:a16="http://schemas.microsoft.com/office/drawing/2014/main" id="{D49E9C9F-66A9-DB4A-9E1F-13B4CD1A9BD8}"/>
              </a:ext>
            </a:extLst>
          </p:cNvPr>
          <p:cNvSpPr>
            <a:spLocks noGrp="1"/>
          </p:cNvSpPr>
          <p:nvPr>
            <p:ph type="title" hasCustomPrompt="1"/>
          </p:nvPr>
        </p:nvSpPr>
        <p:spPr bwMode="white">
          <a:xfrm>
            <a:off x="839785" y="307590"/>
            <a:ext cx="9469439" cy="504000"/>
          </a:xfrm>
          <a:prstGeom prst="rect">
            <a:avLst/>
          </a:prstGeom>
        </p:spPr>
        <p:txBody>
          <a:bodyPr vert="horz" lIns="0" tIns="0" rIns="0" bIns="0" rtlCol="0" anchor="ctr" anchorCtr="0">
            <a:noAutofit/>
          </a:bodyPr>
          <a:lstStyle>
            <a:lvl1pPr>
              <a:defRPr sz="3000">
                <a:solidFill>
                  <a:schemeClr val="bg1"/>
                </a:solidFill>
              </a:defRPr>
            </a:lvl1pPr>
          </a:lstStyle>
          <a:p>
            <a:r>
              <a:rPr lang="en-GB" noProof="0"/>
              <a:t>Title</a:t>
            </a:r>
          </a:p>
        </p:txBody>
      </p:sp>
      <p:sp>
        <p:nvSpPr>
          <p:cNvPr id="14" name="Text Placeholder 13">
            <a:extLst>
              <a:ext uri="{FF2B5EF4-FFF2-40B4-BE49-F238E27FC236}">
                <a16:creationId xmlns:a16="http://schemas.microsoft.com/office/drawing/2014/main" id="{E6D39A89-EB16-7D4E-B90C-5F523DFDC177}"/>
              </a:ext>
            </a:extLst>
          </p:cNvPr>
          <p:cNvSpPr>
            <a:spLocks noGrp="1"/>
          </p:cNvSpPr>
          <p:nvPr>
            <p:ph type="body" sz="quarter" idx="35" hasCustomPrompt="1"/>
          </p:nvPr>
        </p:nvSpPr>
        <p:spPr bwMode="white">
          <a:xfrm>
            <a:off x="839783" y="828000"/>
            <a:ext cx="9469442" cy="349200"/>
          </a:xfrm>
          <a:prstGeom prst="rect">
            <a:avLst/>
          </a:prstGeom>
        </p:spPr>
        <p:txBody>
          <a:bodyPr tIns="0" bIns="0" anchor="t"/>
          <a:lstStyle>
            <a:lvl1pPr marL="180000" indent="-180000">
              <a:lnSpc>
                <a:spcPct val="100000"/>
              </a:lnSpc>
              <a:spcBef>
                <a:spcPts val="0"/>
              </a:spcBef>
              <a:spcAft>
                <a:spcPts val="0"/>
              </a:spcAft>
              <a:buClr>
                <a:schemeClr val="accent6"/>
              </a:buClr>
              <a:buFont typeface="System Font Regular"/>
              <a:buChar char="−"/>
              <a:defRPr sz="1600">
                <a:solidFill>
                  <a:schemeClr val="accent6"/>
                </a:solidFill>
                <a:latin typeface="+mn-lt"/>
              </a:defRPr>
            </a:lvl1pPr>
          </a:lstStyle>
          <a:p>
            <a:pPr lvl="0"/>
            <a:r>
              <a:rPr lang="en-GB" noProof="0"/>
              <a:t>Subtitle</a:t>
            </a:r>
          </a:p>
        </p:txBody>
      </p:sp>
      <p:sp>
        <p:nvSpPr>
          <p:cNvPr id="17" name="Freeform: Shape 12">
            <a:extLst>
              <a:ext uri="{FF2B5EF4-FFF2-40B4-BE49-F238E27FC236}">
                <a16:creationId xmlns:a16="http://schemas.microsoft.com/office/drawing/2014/main" id="{6F65DC80-E93E-E749-B5DD-F6E1752C2ECB}"/>
              </a:ext>
            </a:extLst>
          </p:cNvPr>
          <p:cNvSpPr/>
          <p:nvPr userDrawn="1"/>
        </p:nvSpPr>
        <p:spPr>
          <a:xfrm>
            <a:off x="0" y="6019864"/>
            <a:ext cx="12192000" cy="628650"/>
          </a:xfrm>
          <a:custGeom>
            <a:avLst/>
            <a:gdLst>
              <a:gd name="connsiteX0" fmla="*/ 11874500 w 12192000"/>
              <a:gd name="connsiteY0" fmla="*/ 314261 h 628650"/>
              <a:gd name="connsiteX1" fmla="*/ 317500 w 12192000"/>
              <a:gd name="connsiteY1" fmla="*/ 314261 h 628650"/>
              <a:gd name="connsiteX2" fmla="*/ 0 w 12192000"/>
              <a:gd name="connsiteY2" fmla="*/ 0 h 628650"/>
              <a:gd name="connsiteX3" fmla="*/ 0 w 12192000"/>
              <a:gd name="connsiteY3" fmla="*/ 62738 h 628650"/>
              <a:gd name="connsiteX4" fmla="*/ 316675 w 12192000"/>
              <a:gd name="connsiteY4" fmla="*/ 320611 h 628650"/>
              <a:gd name="connsiteX5" fmla="*/ 11874500 w 12192000"/>
              <a:gd name="connsiteY5" fmla="*/ 320611 h 628650"/>
              <a:gd name="connsiteX6" fmla="*/ 12192000 w 12192000"/>
              <a:gd name="connsiteY6" fmla="*/ 634936 h 628650"/>
              <a:gd name="connsiteX7" fmla="*/ 12192000 w 12192000"/>
              <a:gd name="connsiteY7" fmla="*/ 572135 h 628650"/>
              <a:gd name="connsiteX8" fmla="*/ 11874500 w 12192000"/>
              <a:gd name="connsiteY8" fmla="*/ 31426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28650">
                <a:moveTo>
                  <a:pt x="11874500" y="314261"/>
                </a:moveTo>
                <a:lnTo>
                  <a:pt x="317500" y="314261"/>
                </a:lnTo>
                <a:cubicBezTo>
                  <a:pt x="144209" y="314261"/>
                  <a:pt x="0" y="173291"/>
                  <a:pt x="0" y="0"/>
                </a:cubicBezTo>
                <a:lnTo>
                  <a:pt x="0" y="62738"/>
                </a:lnTo>
                <a:cubicBezTo>
                  <a:pt x="31624" y="212566"/>
                  <a:pt x="163546" y="319993"/>
                  <a:pt x="316675" y="320611"/>
                </a:cubicBezTo>
                <a:lnTo>
                  <a:pt x="11874500" y="320611"/>
                </a:lnTo>
                <a:cubicBezTo>
                  <a:pt x="12047792" y="320611"/>
                  <a:pt x="12192000" y="461645"/>
                  <a:pt x="12192000" y="634936"/>
                </a:cubicBezTo>
                <a:lnTo>
                  <a:pt x="12192000" y="572135"/>
                </a:lnTo>
                <a:cubicBezTo>
                  <a:pt x="12160290" y="422018"/>
                  <a:pt x="12027929" y="314515"/>
                  <a:pt x="11874500" y="314261"/>
                </a:cubicBezTo>
                <a:close/>
              </a:path>
            </a:pathLst>
          </a:custGeom>
          <a:solidFill>
            <a:schemeClr val="bg2"/>
          </a:solidFill>
          <a:ln w="6350" cap="flat">
            <a:noFill/>
            <a:prstDash val="solid"/>
            <a:miter/>
          </a:ln>
        </p:spPr>
        <p:txBody>
          <a:bodyPr rtlCol="0" anchor="ctr"/>
          <a:lstStyle/>
          <a:p>
            <a:endParaRPr lang="en-GB" noProof="0" dirty="0"/>
          </a:p>
        </p:txBody>
      </p:sp>
      <p:sp>
        <p:nvSpPr>
          <p:cNvPr id="21" name="Text Placeholder 2">
            <a:extLst>
              <a:ext uri="{FF2B5EF4-FFF2-40B4-BE49-F238E27FC236}">
                <a16:creationId xmlns:a16="http://schemas.microsoft.com/office/drawing/2014/main" id="{F94B00F8-B37F-2E46-A129-B8E4531960CA}"/>
              </a:ext>
            </a:extLst>
          </p:cNvPr>
          <p:cNvSpPr>
            <a:spLocks noGrp="1"/>
          </p:cNvSpPr>
          <p:nvPr>
            <p:ph type="body" sz="quarter" idx="38" hasCustomPrompt="1"/>
          </p:nvPr>
        </p:nvSpPr>
        <p:spPr>
          <a:xfrm>
            <a:off x="839787" y="1952625"/>
            <a:ext cx="9469437" cy="3744913"/>
          </a:xfrm>
        </p:spPr>
        <p:txBody>
          <a:bodyPr/>
          <a:lstStyle>
            <a:lvl1pPr>
              <a:defRPr>
                <a:solidFill>
                  <a:srgbClr val="0E1125"/>
                </a:solidFill>
              </a:defRPr>
            </a:lvl1pPr>
            <a:lvl2pPr>
              <a:defRPr>
                <a:solidFill>
                  <a:srgbClr val="0E1125"/>
                </a:solidFill>
              </a:defRPr>
            </a:lvl2pPr>
            <a:lvl3pPr>
              <a:defRPr>
                <a:solidFill>
                  <a:srgbClr val="0E1125"/>
                </a:solidFill>
              </a:defRPr>
            </a:lvl3pPr>
            <a:lvl4pPr>
              <a:defRPr>
                <a:solidFill>
                  <a:srgbClr val="0E1125"/>
                </a:solidFill>
              </a:defRPr>
            </a:lvl4pPr>
            <a:lvl5pPr>
              <a:defRPr>
                <a:solidFill>
                  <a:srgbClr val="0E1125"/>
                </a:solidFill>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Picture 14" descr="A picture containing lamp&#10;&#10;Description automatically generated">
            <a:extLst>
              <a:ext uri="{FF2B5EF4-FFF2-40B4-BE49-F238E27FC236}">
                <a16:creationId xmlns:a16="http://schemas.microsoft.com/office/drawing/2014/main" id="{41CC7A0F-C15F-43EE-8C80-3281D915D84E}"/>
              </a:ext>
            </a:extLst>
          </p:cNvPr>
          <p:cNvPicPr>
            <a:picLocks noChangeAspect="1"/>
          </p:cNvPicPr>
          <p:nvPr userDrawn="1"/>
        </p:nvPicPr>
        <p:blipFill>
          <a:blip r:embed="rId2"/>
          <a:stretch>
            <a:fillRect/>
          </a:stretch>
        </p:blipFill>
        <p:spPr>
          <a:xfrm>
            <a:off x="10845068" y="203149"/>
            <a:ext cx="1014294" cy="828328"/>
          </a:xfrm>
          <a:prstGeom prst="rect">
            <a:avLst/>
          </a:prstGeom>
        </p:spPr>
      </p:pic>
    </p:spTree>
    <p:extLst>
      <p:ext uri="{BB962C8B-B14F-4D97-AF65-F5344CB8AC3E}">
        <p14:creationId xmlns:p14="http://schemas.microsoft.com/office/powerpoint/2010/main" val="3339725457"/>
      </p:ext>
    </p:extLst>
  </p:cSld>
  <p:clrMapOvr>
    <a:masterClrMapping/>
  </p:clrMapOvr>
  <p:transition>
    <p:fade/>
  </p:transition>
  <p:extLst>
    <p:ext uri="{DCECCB84-F9BA-43D5-87BE-67443E8EF086}">
      <p15:sldGuideLst xmlns:p15="http://schemas.microsoft.com/office/powerpoint/2012/main">
        <p15:guide id="1" orient="horz" pos="1230" userDrawn="1">
          <p15:clr>
            <a:srgbClr val="5ACBF0"/>
          </p15:clr>
        </p15:guide>
        <p15:guide id="2" orient="horz" pos="3589" userDrawn="1">
          <p15:clr>
            <a:srgbClr val="5ACBF0"/>
          </p15:clr>
        </p15:guide>
        <p15:guide id="3" pos="529" userDrawn="1">
          <p15:clr>
            <a:srgbClr val="5ACBF0"/>
          </p15:clr>
        </p15:guide>
        <p15:guide id="6" pos="6494" userDrawn="1">
          <p15:clr>
            <a:srgbClr val="5ACBF0"/>
          </p15:clr>
        </p15:guide>
        <p15:guide id="7" orient="horz" pos="754" userDrawn="1">
          <p15:clr>
            <a:srgbClr val="5ACBF0"/>
          </p15:clr>
        </p15:guide>
        <p15:guide id="8" orient="horz" pos="187"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C41C2-9635-E740-B449-D09EF90CF6C9}"/>
              </a:ext>
            </a:extLst>
          </p:cNvPr>
          <p:cNvSpPr>
            <a:spLocks noGrp="1"/>
          </p:cNvSpPr>
          <p:nvPr>
            <p:ph type="title"/>
          </p:nvPr>
        </p:nvSpPr>
        <p:spPr>
          <a:xfrm>
            <a:off x="839788" y="365125"/>
            <a:ext cx="10514012" cy="639891"/>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9" name="Slide Number Placeholder 5">
            <a:extLst>
              <a:ext uri="{FF2B5EF4-FFF2-40B4-BE49-F238E27FC236}">
                <a16:creationId xmlns:a16="http://schemas.microsoft.com/office/drawing/2014/main" id="{6234497B-B5D8-D949-8C6E-596F50E48BCC}"/>
              </a:ext>
            </a:extLst>
          </p:cNvPr>
          <p:cNvSpPr>
            <a:spLocks noGrp="1"/>
          </p:cNvSpPr>
          <p:nvPr>
            <p:ph type="sldNum" sz="quarter" idx="4"/>
          </p:nvPr>
        </p:nvSpPr>
        <p:spPr>
          <a:xfrm>
            <a:off x="10663419" y="6530350"/>
            <a:ext cx="248206" cy="125283"/>
          </a:xfrm>
          <a:prstGeom prst="rect">
            <a:avLst/>
          </a:prstGeom>
        </p:spPr>
        <p:txBody>
          <a:bodyPr vert="horz" lIns="0" tIns="0" rIns="0" bIns="0" anchor="ctr" anchorCtr="0"/>
          <a:lstStyle>
            <a:lvl1pPr algn="r">
              <a:defRPr sz="800">
                <a:solidFill>
                  <a:schemeClr val="tx1"/>
                </a:solidFill>
              </a:defRPr>
            </a:lvl1pPr>
          </a:lstStyle>
          <a:p>
            <a:fld id="{E1781896-7108-754B-A195-4B41D5296C65}" type="slidenum">
              <a:rPr lang="en-GB" noProof="0" smtClean="0"/>
              <a:pPr/>
              <a:t>‹#›</a:t>
            </a:fld>
            <a:r>
              <a:rPr lang="en-GB" noProof="0"/>
              <a:t> |</a:t>
            </a:r>
          </a:p>
        </p:txBody>
      </p:sp>
      <p:sp>
        <p:nvSpPr>
          <p:cNvPr id="5" name="Footer Placeholder 4">
            <a:extLst>
              <a:ext uri="{FF2B5EF4-FFF2-40B4-BE49-F238E27FC236}">
                <a16:creationId xmlns:a16="http://schemas.microsoft.com/office/drawing/2014/main" id="{FD48CB5E-0146-EA41-BFE8-1EAE50DC3C5B}"/>
              </a:ext>
            </a:extLst>
          </p:cNvPr>
          <p:cNvSpPr>
            <a:spLocks noGrp="1"/>
          </p:cNvSpPr>
          <p:nvPr>
            <p:ph type="ftr" sz="quarter" idx="3"/>
          </p:nvPr>
        </p:nvSpPr>
        <p:spPr>
          <a:xfrm>
            <a:off x="909408" y="6530400"/>
            <a:ext cx="1800000" cy="125999"/>
          </a:xfrm>
          <a:prstGeom prst="rect">
            <a:avLst/>
          </a:prstGeom>
        </p:spPr>
        <p:txBody>
          <a:bodyPr vert="horz" lIns="0" tIns="0" rIns="0" bIns="0" rtlCol="0" anchor="ctr" anchorCtr="0"/>
          <a:lstStyle>
            <a:lvl1pPr algn="l">
              <a:defRPr sz="800">
                <a:solidFill>
                  <a:schemeClr val="tx1"/>
                </a:solidFill>
              </a:defRPr>
            </a:lvl1pPr>
          </a:lstStyle>
          <a:p>
            <a:r>
              <a:rPr lang="en-GB" dirty="0"/>
              <a:t>| © NIF Hockey Club</a:t>
            </a:r>
            <a:endParaRPr lang="en-GB" noProof="0" dirty="0"/>
          </a:p>
        </p:txBody>
      </p:sp>
      <p:sp>
        <p:nvSpPr>
          <p:cNvPr id="20" name="Text Placeholder 19">
            <a:extLst>
              <a:ext uri="{FF2B5EF4-FFF2-40B4-BE49-F238E27FC236}">
                <a16:creationId xmlns:a16="http://schemas.microsoft.com/office/drawing/2014/main" id="{FE362774-9C2C-4594-852B-7E922D1DCD82}"/>
              </a:ext>
            </a:extLst>
          </p:cNvPr>
          <p:cNvSpPr>
            <a:spLocks noGrp="1"/>
          </p:cNvSpPr>
          <p:nvPr>
            <p:ph type="body" idx="1"/>
          </p:nvPr>
        </p:nvSpPr>
        <p:spPr>
          <a:xfrm>
            <a:off x="838200" y="1952625"/>
            <a:ext cx="10515600" cy="37449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76864D59-B798-4DF3-A458-92930AF7FA09}"/>
              </a:ext>
            </a:extLst>
          </p:cNvPr>
          <p:cNvSpPr>
            <a:spLocks noGrp="1"/>
          </p:cNvSpPr>
          <p:nvPr>
            <p:ph type="dt" sz="half" idx="2"/>
          </p:nvPr>
        </p:nvSpPr>
        <p:spPr>
          <a:xfrm>
            <a:off x="360000" y="6531166"/>
            <a:ext cx="549408" cy="125233"/>
          </a:xfrm>
          <a:prstGeom prst="rect">
            <a:avLst/>
          </a:prstGeom>
        </p:spPr>
        <p:txBody>
          <a:bodyPr vert="horz" lIns="0" tIns="0" rIns="0" bIns="0" rtlCol="0" anchor="ctr"/>
          <a:lstStyle>
            <a:lvl1pPr marL="0" algn="l" defTabSz="914400" rtl="0" eaLnBrk="1" latinLnBrk="0" hangingPunct="1">
              <a:defRPr lang="en-US" sz="800" kern="1200" smtClean="0">
                <a:solidFill>
                  <a:schemeClr val="tx1"/>
                </a:solidFill>
                <a:latin typeface="+mn-lt"/>
                <a:ea typeface="+mn-ea"/>
                <a:cs typeface="+mn-cs"/>
              </a:defRPr>
            </a:lvl1pPr>
          </a:lstStyle>
          <a:p>
            <a:fld id="{1BD9DDF4-A374-4FE1-B046-416CB50499E1}" type="datetime1">
              <a:rPr lang="en-GB" noProof="0" smtClean="0"/>
              <a:pPr/>
              <a:t>14/03/2023</a:t>
            </a:fld>
            <a:endParaRPr lang="en-GB" noProof="0"/>
          </a:p>
        </p:txBody>
      </p:sp>
    </p:spTree>
    <p:extLst>
      <p:ext uri="{BB962C8B-B14F-4D97-AF65-F5344CB8AC3E}">
        <p14:creationId xmlns:p14="http://schemas.microsoft.com/office/powerpoint/2010/main" val="1316991566"/>
      </p:ext>
    </p:extLst>
  </p:cSld>
  <p:clrMap bg1="lt1" tx1="dk1" bg2="lt2" tx2="dk2" accent1="accent1" accent2="accent2" accent3="accent3" accent4="accent4" accent5="accent5" accent6="accent6" hlink="hlink" folHlink="folHlink"/>
  <p:sldLayoutIdLst>
    <p:sldLayoutId id="2147483709" r:id="rId1"/>
    <p:sldLayoutId id="2147483656" r:id="rId2"/>
    <p:sldLayoutId id="2147483658" r:id="rId3"/>
    <p:sldLayoutId id="2147483659" r:id="rId4"/>
    <p:sldLayoutId id="2147483660" r:id="rId5"/>
    <p:sldLayoutId id="2147483661" r:id="rId6"/>
    <p:sldLayoutId id="2147483691" r:id="rId7"/>
    <p:sldLayoutId id="2147483662" r:id="rId8"/>
    <p:sldLayoutId id="2147483693" r:id="rId9"/>
    <p:sldLayoutId id="2147483692" r:id="rId10"/>
    <p:sldLayoutId id="2147483703" r:id="rId11"/>
    <p:sldLayoutId id="2147483704" r:id="rId12"/>
    <p:sldLayoutId id="2147483677" r:id="rId13"/>
    <p:sldLayoutId id="2147483676" r:id="rId14"/>
    <p:sldLayoutId id="2147483695" r:id="rId15"/>
    <p:sldLayoutId id="2147483694" r:id="rId16"/>
    <p:sldLayoutId id="2147483697" r:id="rId17"/>
    <p:sldLayoutId id="2147483696" r:id="rId18"/>
    <p:sldLayoutId id="2147483701" r:id="rId19"/>
    <p:sldLayoutId id="2147483702" r:id="rId20"/>
    <p:sldLayoutId id="2147483681" r:id="rId21"/>
    <p:sldLayoutId id="2147483680" r:id="rId22"/>
    <p:sldLayoutId id="2147483684" r:id="rId23"/>
    <p:sldLayoutId id="2147483682" r:id="rId24"/>
    <p:sldLayoutId id="2147483688" r:id="rId25"/>
    <p:sldLayoutId id="2147483685" r:id="rId26"/>
    <p:sldLayoutId id="2147483689" r:id="rId27"/>
  </p:sldLayoutIdLst>
  <p:transition>
    <p:fade/>
  </p:transition>
  <p:hf hdr="0"/>
  <p:txStyles>
    <p:title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2000" kern="1200">
          <a:solidFill>
            <a:schemeClr val="tx2"/>
          </a:solidFill>
          <a:latin typeface="+mn-lt"/>
          <a:ea typeface="+mn-ea"/>
          <a:cs typeface="+mn-cs"/>
        </a:defRPr>
      </a:lvl1pPr>
      <a:lvl2pPr marL="378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700" kern="1200">
          <a:solidFill>
            <a:schemeClr val="tx2"/>
          </a:solidFill>
          <a:latin typeface="+mn-lt"/>
          <a:ea typeface="+mn-ea"/>
          <a:cs typeface="+mn-cs"/>
        </a:defRPr>
      </a:lvl2pPr>
      <a:lvl3pPr marL="576000" indent="-180000" algn="l" defTabSz="914400" rtl="0" eaLnBrk="1" latinLnBrk="0" hangingPunct="1">
        <a:lnSpc>
          <a:spcPct val="100000"/>
        </a:lnSpc>
        <a:spcBef>
          <a:spcPts val="0"/>
        </a:spcBef>
        <a:spcAft>
          <a:spcPts val="600"/>
        </a:spcAft>
        <a:buClr>
          <a:schemeClr val="tx1"/>
        </a:buClr>
        <a:buFont typeface="Wingdings" panose="05000000000000000000" pitchFamily="2" charset="2"/>
        <a:buChar char="§"/>
        <a:tabLst/>
        <a:defRPr lang="en-US" sz="1500" kern="1200" dirty="0">
          <a:solidFill>
            <a:schemeClr val="tx2"/>
          </a:solidFill>
          <a:latin typeface="+mn-lt"/>
          <a:ea typeface="+mn-ea"/>
          <a:cs typeface="+mn-cs"/>
        </a:defRPr>
      </a:lvl3pPr>
      <a:lvl4pPr marL="774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300" kern="1200">
          <a:solidFill>
            <a:schemeClr val="tx2"/>
          </a:solidFill>
          <a:latin typeface="+mn-lt"/>
          <a:ea typeface="+mn-ea"/>
          <a:cs typeface="+mn-cs"/>
        </a:defRPr>
      </a:lvl4pPr>
      <a:lvl5pPr marL="972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0.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1.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544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Slipmaskinen</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err="1"/>
              <a:t>ProSharp</a:t>
            </a:r>
            <a:r>
              <a:rPr lang="sv-SE" dirty="0"/>
              <a:t> AS2001</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10</a:t>
            </a:fld>
            <a:r>
              <a:rPr lang="en-GB" noProof="0"/>
              <a:t> |</a:t>
            </a:r>
            <a:endParaRPr lang="en-GB" noProof="0" dirty="0"/>
          </a:p>
        </p:txBody>
      </p:sp>
      <p:pic>
        <p:nvPicPr>
          <p:cNvPr id="8" name="Picture 7" descr="A picture containing diagram&#10;&#10;Description automatically generated">
            <a:extLst>
              <a:ext uri="{FF2B5EF4-FFF2-40B4-BE49-F238E27FC236}">
                <a16:creationId xmlns:a16="http://schemas.microsoft.com/office/drawing/2014/main" id="{ADC80DAD-4133-995E-D2CD-BC259C78D192}"/>
              </a:ext>
            </a:extLst>
          </p:cNvPr>
          <p:cNvPicPr>
            <a:picLocks noChangeAspect="1"/>
          </p:cNvPicPr>
          <p:nvPr/>
        </p:nvPicPr>
        <p:blipFill>
          <a:blip r:embed="rId2"/>
          <a:stretch>
            <a:fillRect/>
          </a:stretch>
        </p:blipFill>
        <p:spPr>
          <a:xfrm>
            <a:off x="674451" y="1401258"/>
            <a:ext cx="11021438" cy="4814242"/>
          </a:xfrm>
          <a:prstGeom prst="rect">
            <a:avLst/>
          </a:prstGeom>
        </p:spPr>
      </p:pic>
      <p:sp>
        <p:nvSpPr>
          <p:cNvPr id="9" name="Rectangle: Rounded Corners 8">
            <a:extLst>
              <a:ext uri="{FF2B5EF4-FFF2-40B4-BE49-F238E27FC236}">
                <a16:creationId xmlns:a16="http://schemas.microsoft.com/office/drawing/2014/main" id="{6964B15D-3179-D82D-8D3B-D8E5A1A5BCFD}"/>
              </a:ext>
            </a:extLst>
          </p:cNvPr>
          <p:cNvSpPr/>
          <p:nvPr/>
        </p:nvSpPr>
        <p:spPr>
          <a:xfrm>
            <a:off x="768486" y="4299150"/>
            <a:ext cx="2441642" cy="115759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0" name="Rectangle: Rounded Corners 9">
            <a:extLst>
              <a:ext uri="{FF2B5EF4-FFF2-40B4-BE49-F238E27FC236}">
                <a16:creationId xmlns:a16="http://schemas.microsoft.com/office/drawing/2014/main" id="{2433C3B8-41A0-0662-EAF6-D49FE5E7A9A3}"/>
              </a:ext>
            </a:extLst>
          </p:cNvPr>
          <p:cNvSpPr/>
          <p:nvPr/>
        </p:nvSpPr>
        <p:spPr>
          <a:xfrm>
            <a:off x="3665706" y="4499043"/>
            <a:ext cx="1498059" cy="14105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1" name="Rectangle: Rounded Corners 10">
            <a:extLst>
              <a:ext uri="{FF2B5EF4-FFF2-40B4-BE49-F238E27FC236}">
                <a16:creationId xmlns:a16="http://schemas.microsoft.com/office/drawing/2014/main" id="{636A383F-DB63-B72B-9250-F69AAC756620}"/>
              </a:ext>
            </a:extLst>
          </p:cNvPr>
          <p:cNvSpPr/>
          <p:nvPr/>
        </p:nvSpPr>
        <p:spPr>
          <a:xfrm>
            <a:off x="5745804" y="3214992"/>
            <a:ext cx="1498059" cy="14105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3" name="Arrow: Down 12">
            <a:extLst>
              <a:ext uri="{FF2B5EF4-FFF2-40B4-BE49-F238E27FC236}">
                <a16:creationId xmlns:a16="http://schemas.microsoft.com/office/drawing/2014/main" id="{57814AB5-41B6-ABF1-2F2A-477593AC7D29}"/>
              </a:ext>
            </a:extLst>
          </p:cNvPr>
          <p:cNvSpPr/>
          <p:nvPr/>
        </p:nvSpPr>
        <p:spPr>
          <a:xfrm>
            <a:off x="9602820" y="3540392"/>
            <a:ext cx="353437" cy="758758"/>
          </a:xfrm>
          <a:prstGeom prst="downArrow">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6" name="Arrow: Down 15">
            <a:extLst>
              <a:ext uri="{FF2B5EF4-FFF2-40B4-BE49-F238E27FC236}">
                <a16:creationId xmlns:a16="http://schemas.microsoft.com/office/drawing/2014/main" id="{7FAFCE2E-4155-8BD5-4383-3DBB74258A3C}"/>
              </a:ext>
            </a:extLst>
          </p:cNvPr>
          <p:cNvSpPr/>
          <p:nvPr/>
        </p:nvSpPr>
        <p:spPr>
          <a:xfrm>
            <a:off x="2709408" y="3224726"/>
            <a:ext cx="353437" cy="758758"/>
          </a:xfrm>
          <a:prstGeom prst="downArrow">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Tree>
    <p:extLst>
      <p:ext uri="{BB962C8B-B14F-4D97-AF65-F5344CB8AC3E}">
        <p14:creationId xmlns:p14="http://schemas.microsoft.com/office/powerpoint/2010/main" val="154765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Slipmaskinen</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err="1"/>
              <a:t>ProSharp</a:t>
            </a:r>
            <a:r>
              <a:rPr lang="sv-SE" dirty="0"/>
              <a:t> AS2001</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11</a:t>
            </a:fld>
            <a:r>
              <a:rPr lang="en-GB" noProof="0"/>
              <a:t> |</a:t>
            </a:r>
            <a:endParaRPr lang="en-GB" noProof="0" dirty="0"/>
          </a:p>
        </p:txBody>
      </p:sp>
      <p:sp>
        <p:nvSpPr>
          <p:cNvPr id="13" name="Arrow: Down 12">
            <a:extLst>
              <a:ext uri="{FF2B5EF4-FFF2-40B4-BE49-F238E27FC236}">
                <a16:creationId xmlns:a16="http://schemas.microsoft.com/office/drawing/2014/main" id="{57814AB5-41B6-ABF1-2F2A-477593AC7D29}"/>
              </a:ext>
            </a:extLst>
          </p:cNvPr>
          <p:cNvSpPr/>
          <p:nvPr/>
        </p:nvSpPr>
        <p:spPr>
          <a:xfrm>
            <a:off x="9602820" y="3540392"/>
            <a:ext cx="353437" cy="758758"/>
          </a:xfrm>
          <a:prstGeom prst="downArrow">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2" name="Picture 11" descr="A picture containing text, clock&#10;&#10;Description automatically generated">
            <a:extLst>
              <a:ext uri="{FF2B5EF4-FFF2-40B4-BE49-F238E27FC236}">
                <a16:creationId xmlns:a16="http://schemas.microsoft.com/office/drawing/2014/main" id="{4234883A-4756-C1B7-2B6C-340F409D62AD}"/>
              </a:ext>
            </a:extLst>
          </p:cNvPr>
          <p:cNvPicPr>
            <a:picLocks noChangeAspect="1"/>
          </p:cNvPicPr>
          <p:nvPr/>
        </p:nvPicPr>
        <p:blipFill>
          <a:blip r:embed="rId2"/>
          <a:stretch>
            <a:fillRect/>
          </a:stretch>
        </p:blipFill>
        <p:spPr>
          <a:xfrm>
            <a:off x="622571" y="2217595"/>
            <a:ext cx="10739336" cy="3074085"/>
          </a:xfrm>
          <a:prstGeom prst="rect">
            <a:avLst/>
          </a:prstGeom>
        </p:spPr>
      </p:pic>
    </p:spTree>
    <p:extLst>
      <p:ext uri="{BB962C8B-B14F-4D97-AF65-F5344CB8AC3E}">
        <p14:creationId xmlns:p14="http://schemas.microsoft.com/office/powerpoint/2010/main" val="292603390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12</a:t>
            </a:fld>
            <a:r>
              <a:rPr kumimoji="0" lang="en-GB" b="0" i="0" u="none" strike="noStrike" cap="none" spc="0" normalizeH="0" baseline="0">
                <a:ln>
                  <a:noFill/>
                </a:ln>
                <a:effectLst/>
                <a:uLnTx/>
                <a:uFillTx/>
              </a:rPr>
              <a:t> |</a:t>
            </a:r>
          </a:p>
        </p:txBody>
      </p:sp>
      <p:pic>
        <p:nvPicPr>
          <p:cNvPr id="7" name="Picture Placeholder 6" descr="Icon&#10;&#10;Description automatically generated">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rotWithShape="1">
          <a:blip r:embed="rId3"/>
          <a:srcRect t="6550" r="-2" b="2797"/>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a:latin typeface="+mn-lt"/>
                <a:ea typeface="+mn-ea"/>
                <a:cs typeface="+mn-cs"/>
              </a:rPr>
              <a:t>Hastighetsknappen</a:t>
            </a: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923330"/>
          </a:xfrm>
          <a:prstGeom prst="rect">
            <a:avLst/>
          </a:prstGeom>
        </p:spPr>
        <p:txBody>
          <a:bodyPr wrap="square" lIns="0" rIns="0" rtlCol="0">
            <a:spAutoFit/>
          </a:bodyPr>
          <a:lstStyle/>
          <a:p>
            <a:pPr algn="l"/>
            <a:r>
              <a:rPr lang="sv-SE" sz="1800" dirty="0">
                <a:effectLst/>
                <a:latin typeface="Arial" panose="020B0604020202020204" pitchFamily="34" charset="0"/>
                <a:ea typeface="Times" panose="02020603050405020304" pitchFamily="18" charset="0"/>
                <a:cs typeface="Times New Roman" panose="02020603050405020304" pitchFamily="18" charset="0"/>
              </a:rPr>
              <a:t>Denna knapp ändvänds för matningshastighet och för att flytta släden fram och tillbaka när man ställer in skål djupet innan man dressar slipstenen.</a:t>
            </a:r>
            <a:endParaRPr lang="en-GB" dirty="0" err="1">
              <a:solidFill>
                <a:schemeClr val="tx2"/>
              </a:solidFill>
            </a:endParaRPr>
          </a:p>
        </p:txBody>
      </p:sp>
    </p:spTree>
    <p:extLst>
      <p:ext uri="{BB962C8B-B14F-4D97-AF65-F5344CB8AC3E}">
        <p14:creationId xmlns:p14="http://schemas.microsoft.com/office/powerpoint/2010/main" val="34698856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13</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t="4497" b="4497"/>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dirty="0" err="1"/>
              <a:t>Slip</a:t>
            </a:r>
            <a:r>
              <a:rPr lang="en-GB" kern="1200" dirty="0" err="1">
                <a:latin typeface="+mn-lt"/>
                <a:ea typeface="+mn-ea"/>
                <a:cs typeface="+mn-cs"/>
              </a:rPr>
              <a:t>knappen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200329"/>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Denna knapp används när det är klart för slipning, rätt skål på slipskivan och skridskon sitter fast i oket. Lamporna kommer vandra fram och tillbaka när slipmaskinen är klar för slipning. </a:t>
            </a:r>
          </a:p>
        </p:txBody>
      </p:sp>
    </p:spTree>
    <p:extLst>
      <p:ext uri="{BB962C8B-B14F-4D97-AF65-F5344CB8AC3E}">
        <p14:creationId xmlns:p14="http://schemas.microsoft.com/office/powerpoint/2010/main" val="28811942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t="4709" b="4709"/>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dirty="0" err="1"/>
              <a:t>Dress</a:t>
            </a:r>
            <a:r>
              <a:rPr lang="en-GB" kern="1200" dirty="0" err="1">
                <a:latin typeface="+mn-lt"/>
                <a:ea typeface="+mn-ea"/>
                <a:cs typeface="+mn-cs"/>
              </a:rPr>
              <a:t>knappen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754326"/>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När du har använt pilarna på Hastighet knappen att ställa in rett skål på skalan kan du trycka en gång på dressing knappen och slipskivan börjar snurra, nu är det klart at dressa slipskivan till rett skål. Slipskivan stannas med att trycka på dressing knappen en gång till.</a:t>
            </a:r>
          </a:p>
        </p:txBody>
      </p:sp>
    </p:spTree>
    <p:extLst>
      <p:ext uri="{BB962C8B-B14F-4D97-AF65-F5344CB8AC3E}">
        <p14:creationId xmlns:p14="http://schemas.microsoft.com/office/powerpoint/2010/main" val="35909925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15</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t="4497" b="4497"/>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Profilknappen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923330"/>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Denna knapp används bara under profilslipning och vi återkommer till funktionen under den fördjupande slipkursen.</a:t>
            </a:r>
          </a:p>
        </p:txBody>
      </p:sp>
    </p:spTree>
    <p:extLst>
      <p:ext uri="{BB962C8B-B14F-4D97-AF65-F5344CB8AC3E}">
        <p14:creationId xmlns:p14="http://schemas.microsoft.com/office/powerpoint/2010/main" val="29361616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16</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l="8285" r="8285"/>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Vikten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754326"/>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Den justerbara vikten används för att ställa det trycket slipskivan skall ha mot skenan under slipningen. Om man sätter en högre vikt kommer skivan slipa hårdare mot skenan, nåt som ofta används under profilslipning. Den vikten vi normalt använder är 6,5.</a:t>
            </a:r>
          </a:p>
        </p:txBody>
      </p:sp>
    </p:spTree>
    <p:extLst>
      <p:ext uri="{BB962C8B-B14F-4D97-AF65-F5344CB8AC3E}">
        <p14:creationId xmlns:p14="http://schemas.microsoft.com/office/powerpoint/2010/main" val="34766711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17</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l="18961" r="18961"/>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Skål</a:t>
            </a:r>
            <a:r>
              <a:rPr lang="en-GB" kern="1200" dirty="0">
                <a:latin typeface="+mn-lt"/>
                <a:ea typeface="+mn-ea"/>
                <a:cs typeface="+mn-cs"/>
              </a:rPr>
              <a:t> </a:t>
            </a:r>
            <a:r>
              <a:rPr lang="en-GB" kern="1200" dirty="0" err="1">
                <a:latin typeface="+mn-lt"/>
                <a:ea typeface="+mn-ea"/>
                <a:cs typeface="+mn-cs"/>
              </a:rPr>
              <a:t>skalan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477328"/>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Skål skalan indikerar vilken skål som skall dressas på slipskivan. Den är lite grov och det kan vara lite svårt att få helt noga inställningar men vi pratar om 1/10 millimeter så det har inte all värdens påverkande på resultatet.</a:t>
            </a:r>
          </a:p>
        </p:txBody>
      </p:sp>
      <p:pic>
        <p:nvPicPr>
          <p:cNvPr id="8" name="Picture 7" descr="Icon&#10;&#10;Description automatically generated">
            <a:extLst>
              <a:ext uri="{FF2B5EF4-FFF2-40B4-BE49-F238E27FC236}">
                <a16:creationId xmlns:a16="http://schemas.microsoft.com/office/drawing/2014/main" id="{224598E0-0CE4-13BF-3A39-7884877534BA}"/>
              </a:ext>
            </a:extLst>
          </p:cNvPr>
          <p:cNvPicPr>
            <a:picLocks noChangeAspect="1"/>
          </p:cNvPicPr>
          <p:nvPr/>
        </p:nvPicPr>
        <p:blipFill>
          <a:blip r:embed="rId4"/>
          <a:stretch>
            <a:fillRect/>
          </a:stretch>
        </p:blipFill>
        <p:spPr>
          <a:xfrm>
            <a:off x="4781446" y="4318325"/>
            <a:ext cx="1280100" cy="1530166"/>
          </a:xfrm>
          <a:prstGeom prst="rect">
            <a:avLst/>
          </a:prstGeom>
        </p:spPr>
      </p:pic>
    </p:spTree>
    <p:extLst>
      <p:ext uri="{BB962C8B-B14F-4D97-AF65-F5344CB8AC3E}">
        <p14:creationId xmlns:p14="http://schemas.microsoft.com/office/powerpoint/2010/main" val="1346794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18</a:t>
            </a:fld>
            <a:r>
              <a:rPr kumimoji="0" lang="en-GB" b="0" i="0" u="none" strike="noStrike" cap="none" spc="0" normalizeH="0" baseline="0">
                <a:ln>
                  <a:noFill/>
                </a:ln>
                <a:effectLst/>
                <a:uLnTx/>
                <a:uFillTx/>
              </a:rPr>
              <a:t> |</a:t>
            </a:r>
          </a:p>
        </p:txBody>
      </p:sp>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Vikt</a:t>
            </a:r>
            <a:r>
              <a:rPr lang="en-GB" kern="1200" dirty="0">
                <a:latin typeface="+mn-lt"/>
                <a:ea typeface="+mn-ea"/>
                <a:cs typeface="+mn-cs"/>
              </a:rPr>
              <a:t> </a:t>
            </a:r>
            <a:r>
              <a:rPr lang="en-GB" kern="1200" dirty="0" err="1">
                <a:latin typeface="+mn-lt"/>
                <a:ea typeface="+mn-ea"/>
                <a:cs typeface="+mn-cs"/>
              </a:rPr>
              <a:t>hållaren</a:t>
            </a:r>
            <a:r>
              <a:rPr lang="en-GB" kern="1200" dirty="0">
                <a:latin typeface="+mn-lt"/>
                <a:ea typeface="+mn-ea"/>
                <a:cs typeface="+mn-cs"/>
              </a:rPr>
              <a:t> </a:t>
            </a: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200329"/>
          </a:xfrm>
          <a:prstGeom prst="rect">
            <a:avLst/>
          </a:prstGeom>
        </p:spPr>
        <p:txBody>
          <a:bodyPr wrap="square" lIns="0" rIns="0" rtlCol="0">
            <a:spAutoFit/>
          </a:bodyPr>
          <a:lstStyle/>
          <a:p>
            <a:r>
              <a:rPr lang="sv-SE" dirty="0"/>
              <a:t>Hållarens funktion är att hålla slipskivan stilla i samma position under dressing. Slipskivan sitter kopplat på viktarmen och hållaren håller viktarmen stilla. </a:t>
            </a:r>
          </a:p>
        </p:txBody>
      </p:sp>
      <p:pic>
        <p:nvPicPr>
          <p:cNvPr id="13" name="Picture 12" descr="A picture containing indoor&#10;&#10;Description automatically generated">
            <a:extLst>
              <a:ext uri="{FF2B5EF4-FFF2-40B4-BE49-F238E27FC236}">
                <a16:creationId xmlns:a16="http://schemas.microsoft.com/office/drawing/2014/main" id="{44DFA0D3-9AA5-E138-1E7F-196CA1776900}"/>
              </a:ext>
            </a:extLst>
          </p:cNvPr>
          <p:cNvPicPr>
            <a:picLocks noChangeAspect="1"/>
          </p:cNvPicPr>
          <p:nvPr/>
        </p:nvPicPr>
        <p:blipFill>
          <a:blip r:embed="rId3"/>
          <a:stretch>
            <a:fillRect/>
          </a:stretch>
        </p:blipFill>
        <p:spPr>
          <a:xfrm>
            <a:off x="7143127" y="1350816"/>
            <a:ext cx="2219082" cy="4779181"/>
          </a:xfrm>
          <a:prstGeom prst="rect">
            <a:avLst/>
          </a:prstGeom>
        </p:spPr>
      </p:pic>
    </p:spTree>
    <p:extLst>
      <p:ext uri="{BB962C8B-B14F-4D97-AF65-F5344CB8AC3E}">
        <p14:creationId xmlns:p14="http://schemas.microsoft.com/office/powerpoint/2010/main" val="4978556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19</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l="3941" r="3941"/>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Diamanten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923330"/>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Diamanten sitter i en hållare över slipskivan som går fram och tillbaka och ger slipskivan sin skål radie efter det som är inställd på skalan.</a:t>
            </a:r>
          </a:p>
        </p:txBody>
      </p:sp>
      <p:pic>
        <p:nvPicPr>
          <p:cNvPr id="11" name="Picture 10" descr="A close-up of a microphone&#10;&#10;Description automatically generated with medium confidence">
            <a:extLst>
              <a:ext uri="{FF2B5EF4-FFF2-40B4-BE49-F238E27FC236}">
                <a16:creationId xmlns:a16="http://schemas.microsoft.com/office/drawing/2014/main" id="{525D8CB1-DDBD-C1C0-12AE-9FAB7DAAAD72}"/>
              </a:ext>
            </a:extLst>
          </p:cNvPr>
          <p:cNvPicPr>
            <a:picLocks noChangeAspect="1"/>
          </p:cNvPicPr>
          <p:nvPr/>
        </p:nvPicPr>
        <p:blipFill>
          <a:blip r:embed="rId4"/>
          <a:stretch>
            <a:fillRect/>
          </a:stretch>
        </p:blipFill>
        <p:spPr>
          <a:xfrm>
            <a:off x="2003593" y="3429000"/>
            <a:ext cx="2587863" cy="2243812"/>
          </a:xfrm>
          <a:prstGeom prst="rect">
            <a:avLst/>
          </a:prstGeom>
        </p:spPr>
      </p:pic>
    </p:spTree>
    <p:extLst>
      <p:ext uri="{BB962C8B-B14F-4D97-AF65-F5344CB8AC3E}">
        <p14:creationId xmlns:p14="http://schemas.microsoft.com/office/powerpoint/2010/main" val="1599703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6FF18-D657-E120-FDBD-D3E212CA6D26}"/>
              </a:ext>
            </a:extLst>
          </p:cNvPr>
          <p:cNvSpPr>
            <a:spLocks noGrp="1"/>
          </p:cNvSpPr>
          <p:nvPr>
            <p:ph type="body" sz="quarter" idx="20"/>
          </p:nvPr>
        </p:nvSpPr>
        <p:spPr/>
        <p:txBody>
          <a:bodyPr/>
          <a:lstStyle/>
          <a:p>
            <a:endParaRPr lang="en-GB"/>
          </a:p>
        </p:txBody>
      </p:sp>
      <p:sp>
        <p:nvSpPr>
          <p:cNvPr id="3" name="Text Placeholder 2">
            <a:extLst>
              <a:ext uri="{FF2B5EF4-FFF2-40B4-BE49-F238E27FC236}">
                <a16:creationId xmlns:a16="http://schemas.microsoft.com/office/drawing/2014/main" id="{1591135A-212E-75C3-05A9-5508CBC0424E}"/>
              </a:ext>
            </a:extLst>
          </p:cNvPr>
          <p:cNvSpPr>
            <a:spLocks noGrp="1"/>
          </p:cNvSpPr>
          <p:nvPr>
            <p:ph type="body" sz="quarter" idx="21"/>
          </p:nvPr>
        </p:nvSpPr>
        <p:spPr/>
        <p:txBody>
          <a:bodyPr/>
          <a:lstStyle/>
          <a:p>
            <a:endParaRPr lang="en-GB"/>
          </a:p>
        </p:txBody>
      </p:sp>
      <p:sp>
        <p:nvSpPr>
          <p:cNvPr id="4" name="Date Placeholder 3">
            <a:extLst>
              <a:ext uri="{FF2B5EF4-FFF2-40B4-BE49-F238E27FC236}">
                <a16:creationId xmlns:a16="http://schemas.microsoft.com/office/drawing/2014/main" id="{2F76549F-7051-767E-5C5E-ECD4DE7194AE}"/>
              </a:ext>
            </a:extLst>
          </p:cNvPr>
          <p:cNvSpPr>
            <a:spLocks noGrp="1"/>
          </p:cNvSpPr>
          <p:nvPr>
            <p:ph type="dt" sz="half" idx="26"/>
          </p:nvPr>
        </p:nvSpPr>
        <p:spPr/>
        <p:txBody>
          <a:bodyPr/>
          <a:lstStyle/>
          <a:p>
            <a:fld id="{74DD21C0-EE81-41FF-9DCB-588A16D41EC9}" type="datetime1">
              <a:rPr lang="en-GB" noProof="0" smtClean="0"/>
              <a:pPr/>
              <a:t>14/03/2023</a:t>
            </a:fld>
            <a:endParaRPr lang="en-GB" noProof="0" dirty="0"/>
          </a:p>
        </p:txBody>
      </p:sp>
      <p:sp>
        <p:nvSpPr>
          <p:cNvPr id="5" name="Footer Placeholder 4">
            <a:extLst>
              <a:ext uri="{FF2B5EF4-FFF2-40B4-BE49-F238E27FC236}">
                <a16:creationId xmlns:a16="http://schemas.microsoft.com/office/drawing/2014/main" id="{B04B6E59-AF5D-4E5D-816D-81865666E40E}"/>
              </a:ext>
            </a:extLst>
          </p:cNvPr>
          <p:cNvSpPr>
            <a:spLocks noGrp="1"/>
          </p:cNvSpPr>
          <p:nvPr>
            <p:ph type="ftr" sz="quarter" idx="27"/>
          </p:nvPr>
        </p:nvSpPr>
        <p:spPr/>
        <p:txBody>
          <a:bodyPr/>
          <a:lstStyle/>
          <a:p>
            <a:r>
              <a:rPr lang="en-GB" dirty="0"/>
              <a:t>| © NIF Hockey Club</a:t>
            </a:r>
            <a:endParaRPr lang="en-GB" noProof="0" dirty="0"/>
          </a:p>
        </p:txBody>
      </p:sp>
      <p:sp>
        <p:nvSpPr>
          <p:cNvPr id="6" name="Slide Number Placeholder 5">
            <a:extLst>
              <a:ext uri="{FF2B5EF4-FFF2-40B4-BE49-F238E27FC236}">
                <a16:creationId xmlns:a16="http://schemas.microsoft.com/office/drawing/2014/main" id="{4A5CFB11-7326-A461-7574-F6BFBD81142E}"/>
              </a:ext>
            </a:extLst>
          </p:cNvPr>
          <p:cNvSpPr>
            <a:spLocks noGrp="1"/>
          </p:cNvSpPr>
          <p:nvPr>
            <p:ph type="sldNum" sz="quarter" idx="28"/>
          </p:nvPr>
        </p:nvSpPr>
        <p:spPr/>
        <p:txBody>
          <a:bodyPr/>
          <a:lstStyle/>
          <a:p>
            <a:fld id="{E1781896-7108-754B-A195-4B41D5296C65}" type="slidenum">
              <a:rPr lang="en-GB" noProof="0" smtClean="0"/>
              <a:pPr/>
              <a:t>2</a:t>
            </a:fld>
            <a:r>
              <a:rPr lang="en-GB" noProof="0" dirty="0"/>
              <a:t> |</a:t>
            </a:r>
          </a:p>
        </p:txBody>
      </p:sp>
      <p:sp>
        <p:nvSpPr>
          <p:cNvPr id="7" name="Title 6">
            <a:extLst>
              <a:ext uri="{FF2B5EF4-FFF2-40B4-BE49-F238E27FC236}">
                <a16:creationId xmlns:a16="http://schemas.microsoft.com/office/drawing/2014/main" id="{F49B1682-48E4-9D24-B64B-1F4541B5EB37}"/>
              </a:ext>
            </a:extLst>
          </p:cNvPr>
          <p:cNvSpPr>
            <a:spLocks noGrp="1"/>
          </p:cNvSpPr>
          <p:nvPr>
            <p:ph type="title"/>
          </p:nvPr>
        </p:nvSpPr>
        <p:spPr/>
        <p:txBody>
          <a:bodyPr/>
          <a:lstStyle/>
          <a:p>
            <a:r>
              <a:rPr lang="en-GB" dirty="0" err="1"/>
              <a:t>Slipkurs</a:t>
            </a:r>
            <a:r>
              <a:rPr lang="en-GB" dirty="0"/>
              <a:t> </a:t>
            </a:r>
          </a:p>
        </p:txBody>
      </p:sp>
      <p:pic>
        <p:nvPicPr>
          <p:cNvPr id="10" name="Picture Placeholder 9">
            <a:extLst>
              <a:ext uri="{FF2B5EF4-FFF2-40B4-BE49-F238E27FC236}">
                <a16:creationId xmlns:a16="http://schemas.microsoft.com/office/drawing/2014/main" id="{533419AC-4396-007E-62E2-C96C8795CA14}"/>
              </a:ext>
            </a:extLst>
          </p:cNvPr>
          <p:cNvPicPr>
            <a:picLocks noGrp="1" noChangeAspect="1"/>
          </p:cNvPicPr>
          <p:nvPr>
            <p:ph type="pic" sz="quarter" idx="29"/>
          </p:nvPr>
        </p:nvPicPr>
        <p:blipFill>
          <a:blip r:embed="rId2"/>
          <a:srcRect l="7879" r="7879"/>
          <a:stretch>
            <a:fillRect/>
          </a:stretch>
        </p:blipFill>
        <p:spPr/>
      </p:pic>
    </p:spTree>
    <p:extLst>
      <p:ext uri="{BB962C8B-B14F-4D97-AF65-F5344CB8AC3E}">
        <p14:creationId xmlns:p14="http://schemas.microsoft.com/office/powerpoint/2010/main" val="22248426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20</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l="3941" r="3941"/>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Byta</a:t>
            </a:r>
            <a:r>
              <a:rPr lang="en-GB" kern="1200" dirty="0">
                <a:latin typeface="+mn-lt"/>
                <a:ea typeface="+mn-ea"/>
                <a:cs typeface="+mn-cs"/>
              </a:rPr>
              <a:t> </a:t>
            </a:r>
            <a:r>
              <a:rPr lang="en-GB" dirty="0" err="1"/>
              <a:t>d</a:t>
            </a:r>
            <a:r>
              <a:rPr lang="en-GB" kern="1200" dirty="0" err="1">
                <a:latin typeface="+mn-lt"/>
                <a:ea typeface="+mn-ea"/>
                <a:cs typeface="+mn-cs"/>
              </a:rPr>
              <a:t>iamanten</a:t>
            </a:r>
            <a:r>
              <a:rPr lang="en-GB" kern="1200" dirty="0">
                <a:latin typeface="+mn-lt"/>
                <a:ea typeface="+mn-ea"/>
                <a:cs typeface="+mn-cs"/>
              </a:rPr>
              <a:t>?</a:t>
            </a: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646331"/>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Inspektera diamantverktyget efter 800-1000 par.</a:t>
            </a:r>
          </a:p>
          <a:p>
            <a:endParaRPr lang="sv-SE" sz="1800" dirty="0">
              <a:effectLst/>
              <a:latin typeface="Arial" panose="020B0604020202020204" pitchFamily="34"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1079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21</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l="14072" r="14072"/>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Slipskivan</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754326"/>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Slipskivan levereras med 3 olika grovheter; 54, 70 och 90 </a:t>
            </a:r>
            <a:r>
              <a:rPr lang="sv-SE" sz="1800" dirty="0" err="1">
                <a:effectLst/>
                <a:latin typeface="Arial" panose="020B0604020202020204" pitchFamily="34" charset="0"/>
                <a:ea typeface="Times" panose="02020603050405020304" pitchFamily="18" charset="0"/>
                <a:cs typeface="Times New Roman" panose="02020603050405020304" pitchFamily="18" charset="0"/>
              </a:rPr>
              <a:t>griPt</a:t>
            </a:r>
            <a:r>
              <a:rPr lang="sv-SE" sz="1800" dirty="0">
                <a:effectLst/>
                <a:latin typeface="Arial" panose="020B0604020202020204" pitchFamily="34" charset="0"/>
                <a:ea typeface="Times" panose="02020603050405020304" pitchFamily="18" charset="0"/>
                <a:cs typeface="Times New Roman" panose="02020603050405020304" pitchFamily="18" charset="0"/>
              </a:rPr>
              <a:t>. </a:t>
            </a:r>
            <a:br>
              <a:rPr lang="sv-SE" sz="1800" dirty="0">
                <a:effectLst/>
                <a:latin typeface="Arial" panose="020B0604020202020204" pitchFamily="34" charset="0"/>
                <a:ea typeface="Times" panose="02020603050405020304" pitchFamily="18" charset="0"/>
                <a:cs typeface="Times New Roman" panose="02020603050405020304" pitchFamily="18" charset="0"/>
              </a:rPr>
            </a:br>
            <a:r>
              <a:rPr lang="sv-SE" sz="1800" dirty="0">
                <a:effectLst/>
                <a:latin typeface="Arial" panose="020B0604020202020204" pitchFamily="34" charset="0"/>
                <a:ea typeface="Times" panose="02020603050405020304" pitchFamily="18" charset="0"/>
                <a:cs typeface="Times New Roman" panose="02020603050405020304" pitchFamily="18" charset="0"/>
              </a:rPr>
              <a:t>Vi använder 70 som </a:t>
            </a:r>
            <a:r>
              <a:rPr lang="sv-SE" sz="1800" dirty="0">
                <a:solidFill>
                  <a:srgbClr val="847770"/>
                </a:solidFill>
                <a:effectLst/>
                <a:latin typeface="Arial" panose="020B0604020202020204" pitchFamily="34" charset="0"/>
                <a:ea typeface="Times" panose="02020603050405020304" pitchFamily="18" charset="0"/>
                <a:cs typeface="Times New Roman" panose="02020603050405020304" pitchFamily="18" charset="0"/>
              </a:rPr>
              <a:t>standard</a:t>
            </a:r>
            <a:r>
              <a:rPr lang="sv-SE" sz="1800" dirty="0">
                <a:effectLst/>
                <a:latin typeface="Arial" panose="020B0604020202020204" pitchFamily="34" charset="0"/>
                <a:ea typeface="Times" panose="02020603050405020304" pitchFamily="18" charset="0"/>
                <a:cs typeface="Times New Roman" panose="02020603050405020304" pitchFamily="18" charset="0"/>
              </a:rPr>
              <a:t> i vår lipmanskin. </a:t>
            </a:r>
            <a:br>
              <a:rPr lang="sv-SE" sz="1800" dirty="0">
                <a:effectLst/>
                <a:latin typeface="Arial" panose="020B0604020202020204" pitchFamily="34" charset="0"/>
                <a:ea typeface="Times" panose="02020603050405020304" pitchFamily="18" charset="0"/>
                <a:cs typeface="Times New Roman" panose="02020603050405020304" pitchFamily="18" charset="0"/>
              </a:rPr>
            </a:br>
            <a:r>
              <a:rPr lang="sv-SE" sz="1800" dirty="0">
                <a:effectLst/>
                <a:latin typeface="Arial" panose="020B0604020202020204" pitchFamily="34" charset="0"/>
                <a:ea typeface="Times" panose="02020603050405020304" pitchFamily="18" charset="0"/>
                <a:cs typeface="Times New Roman" panose="02020603050405020304" pitchFamily="18" charset="0"/>
              </a:rPr>
              <a:t>Det finns också en speciell slipskiva som används för profilering som är lite bredare 8mm och med 46 </a:t>
            </a:r>
            <a:r>
              <a:rPr lang="sv-SE" sz="1800" dirty="0" err="1">
                <a:effectLst/>
                <a:latin typeface="Arial" panose="020B0604020202020204" pitchFamily="34" charset="0"/>
                <a:ea typeface="Times" panose="02020603050405020304" pitchFamily="18" charset="0"/>
                <a:cs typeface="Times New Roman" panose="02020603050405020304" pitchFamily="18" charset="0"/>
              </a:rPr>
              <a:t>grit</a:t>
            </a:r>
            <a:r>
              <a:rPr lang="sv-SE" sz="1800" dirty="0">
                <a:effectLst/>
                <a:latin typeface="Arial" panose="020B0604020202020204" pitchFamily="34" charset="0"/>
                <a:ea typeface="Times"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24449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22</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l="14072" r="14072"/>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dirty="0" err="1"/>
              <a:t>Byta</a:t>
            </a:r>
            <a:r>
              <a:rPr lang="en-GB" dirty="0"/>
              <a:t> </a:t>
            </a:r>
            <a:r>
              <a:rPr lang="en-GB" dirty="0" err="1"/>
              <a:t>s</a:t>
            </a:r>
            <a:r>
              <a:rPr lang="en-GB" kern="1200" dirty="0" err="1">
                <a:latin typeface="+mn-lt"/>
                <a:ea typeface="+mn-ea"/>
                <a:cs typeface="+mn-cs"/>
              </a:rPr>
              <a:t>lipskivan</a:t>
            </a:r>
            <a:r>
              <a:rPr lang="en-GB" kern="1200" dirty="0">
                <a:latin typeface="+mn-lt"/>
                <a:ea typeface="+mn-ea"/>
                <a:cs typeface="+mn-cs"/>
              </a:rPr>
              <a:t>?</a:t>
            </a: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1200329"/>
          </a:xfrm>
          <a:prstGeom prst="rect">
            <a:avLst/>
          </a:prstGeom>
        </p:spPr>
        <p:txBody>
          <a:bodyPr wrap="square" lIns="0" rIns="0" rtlCol="0">
            <a:spAutoFit/>
          </a:bodyPr>
          <a:lstStyle/>
          <a:p>
            <a:pPr algn="l"/>
            <a:endParaRPr lang="en-GB" sz="1800" b="0" i="0" u="none" strike="noStrike" baseline="0" dirty="0">
              <a:solidFill>
                <a:srgbClr val="000000"/>
              </a:solidFill>
              <a:latin typeface="Futura PT Book"/>
            </a:endParaRPr>
          </a:p>
          <a:p>
            <a:r>
              <a:rPr lang="sv-SE" sz="1800" b="0" i="0" u="none" strike="noStrike" baseline="0" dirty="0">
                <a:solidFill>
                  <a:srgbClr val="847770"/>
                </a:solidFill>
              </a:rPr>
              <a:t>Byt slipskiva efter 200 – 500 par!</a:t>
            </a:r>
          </a:p>
          <a:p>
            <a:r>
              <a:rPr lang="sv-SE" sz="1800" b="0" i="0" u="none" strike="noStrike" baseline="0" dirty="0">
                <a:solidFill>
                  <a:srgbClr val="847770"/>
                </a:solidFill>
              </a:rPr>
              <a:t>Antal slipade par per skiva beror på hur ofta skivan dressas och skenornas hårdhet. </a:t>
            </a:r>
            <a:endParaRPr lang="sv-SE" sz="1800" dirty="0">
              <a:solidFill>
                <a:srgbClr val="847770"/>
              </a:solidFill>
              <a:effectLs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9119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23</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41"/>
          </p:nvPr>
        </p:nvPicPr>
        <p:blipFill>
          <a:blip r:embed="rId3"/>
          <a:srcRect t="14679" b="14679"/>
          <a:stretch/>
        </p:blipFill>
        <p:spPr>
          <a:xfrm>
            <a:off x="7104063" y="1952625"/>
            <a:ext cx="3455987" cy="3744913"/>
          </a:xfrm>
          <a:noFill/>
        </p:spPr>
      </p:pic>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Slipskiva</a:t>
            </a:r>
            <a:r>
              <a:rPr lang="en-GB" kern="1200" dirty="0">
                <a:latin typeface="+mn-lt"/>
                <a:ea typeface="+mn-ea"/>
                <a:cs typeface="+mn-cs"/>
              </a:rPr>
              <a:t> </a:t>
            </a:r>
            <a:r>
              <a:rPr lang="en-GB" kern="1200" dirty="0" err="1">
                <a:latin typeface="+mn-lt"/>
                <a:ea typeface="+mn-ea"/>
                <a:cs typeface="+mn-cs"/>
              </a:rPr>
              <a:t>tjockläk</a:t>
            </a:r>
            <a:endParaRPr lang="en-GB" kern="1200" dirty="0">
              <a:latin typeface="+mn-lt"/>
              <a:ea typeface="+mn-ea"/>
              <a:cs typeface="+mn-cs"/>
            </a:endParaRPr>
          </a:p>
        </p:txBody>
      </p:sp>
      <p:sp>
        <p:nvSpPr>
          <p:cNvPr id="9" name="TextBox 8">
            <a:extLst>
              <a:ext uri="{FF2B5EF4-FFF2-40B4-BE49-F238E27FC236}">
                <a16:creationId xmlns:a16="http://schemas.microsoft.com/office/drawing/2014/main" id="{30732B94-75F4-03B9-FC12-B10ED8076737}"/>
              </a:ext>
            </a:extLst>
          </p:cNvPr>
          <p:cNvSpPr txBox="1"/>
          <p:nvPr/>
        </p:nvSpPr>
        <p:spPr>
          <a:xfrm>
            <a:off x="839783" y="2103578"/>
            <a:ext cx="5221763" cy="923330"/>
          </a:xfrm>
          <a:prstGeom prst="rect">
            <a:avLst/>
          </a:prstGeom>
        </p:spPr>
        <p:txBody>
          <a:bodyPr wrap="square" lIns="0" rIns="0" rtlCol="0">
            <a:spAutoFit/>
          </a:bodyPr>
          <a:lstStyle/>
          <a:p>
            <a:r>
              <a:rPr lang="sv-SE" sz="1800" dirty="0">
                <a:effectLst/>
                <a:latin typeface="Arial" panose="020B0604020202020204" pitchFamily="34" charset="0"/>
                <a:ea typeface="Times" panose="02020603050405020304" pitchFamily="18" charset="0"/>
                <a:cs typeface="Times New Roman" panose="02020603050405020304" pitchFamily="18" charset="0"/>
              </a:rPr>
              <a:t>Denna används för att ställa bredden på slipskivan som levereras i olika tjocklekar 6mm för slipning och 8mm för profilering. </a:t>
            </a:r>
          </a:p>
        </p:txBody>
      </p:sp>
    </p:spTree>
    <p:extLst>
      <p:ext uri="{BB962C8B-B14F-4D97-AF65-F5344CB8AC3E}">
        <p14:creationId xmlns:p14="http://schemas.microsoft.com/office/powerpoint/2010/main" val="8366612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B870E0-CE17-472C-A269-6F41F4CC423A}"/>
              </a:ext>
            </a:extLst>
          </p:cNvPr>
          <p:cNvSpPr>
            <a:spLocks noGrp="1"/>
          </p:cNvSpPr>
          <p:nvPr>
            <p:ph type="dt" sz="half" idx="28"/>
          </p:nvPr>
        </p:nvSpPr>
        <p:spPr>
          <a:xfrm>
            <a:off x="360000" y="6531166"/>
            <a:ext cx="549408" cy="125233"/>
          </a:xfrm>
        </p:spPr>
        <p:txBody>
          <a:bodyPr vert="horz" lIns="0" tIns="0" rIns="0" bIns="0" rtlCol="0" anchor="ctr">
            <a:normAutofit/>
          </a:bodyPr>
          <a:lstStyle/>
          <a:p>
            <a:pPr marR="0" lvl="0" indent="0" fontAlgn="auto">
              <a:spcBef>
                <a:spcPts val="0"/>
              </a:spcBef>
              <a:spcAft>
                <a:spcPts val="600"/>
              </a:spcAft>
              <a:buClrTx/>
              <a:buSzTx/>
              <a:buFontTx/>
              <a:buNone/>
              <a:tabLst/>
              <a:defRPr/>
            </a:pPr>
            <a:fld id="{CF0D0CEF-CFFD-4221-B226-86596793F6C4}" type="datetime1">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14/03/2023</a:t>
            </a:fld>
            <a:endParaRPr kumimoji="0" lang="en-GB" b="0" i="0" u="none" strike="noStrike" cap="none" spc="0" normalizeH="0" baseline="0">
              <a:ln>
                <a:noFill/>
              </a:ln>
              <a:effectLst/>
              <a:uLnTx/>
              <a:uFillTx/>
            </a:endParaRPr>
          </a:p>
        </p:txBody>
      </p:sp>
      <p:sp>
        <p:nvSpPr>
          <p:cNvPr id="15" name="Footer Placeholder 2">
            <a:extLst>
              <a:ext uri="{FF2B5EF4-FFF2-40B4-BE49-F238E27FC236}">
                <a16:creationId xmlns:a16="http://schemas.microsoft.com/office/drawing/2014/main" id="{C365A5C3-F538-806F-A404-3742B830A347}"/>
              </a:ext>
            </a:extLst>
          </p:cNvPr>
          <p:cNvSpPr>
            <a:spLocks noGrp="1"/>
          </p:cNvSpPr>
          <p:nvPr>
            <p:ph type="ftr" sz="quarter" idx="29"/>
          </p:nvPr>
        </p:nvSpPr>
        <p:spPr>
          <a:xfrm>
            <a:off x="909408" y="6530400"/>
            <a:ext cx="1800000" cy="125999"/>
          </a:xfrm>
        </p:spPr>
        <p:txBody>
          <a:bodyPr vert="horz" lIns="0" tIns="0" rIns="0" bIns="0" rtlCol="0" anchor="ctr" anchorCtr="0">
            <a:normAutofit/>
          </a:bodyPr>
          <a:lstStyle/>
          <a:p>
            <a:pPr>
              <a:spcAft>
                <a:spcPts val="600"/>
              </a:spcAft>
            </a:pPr>
            <a:r>
              <a:rPr lang="en-GB" kern="1200">
                <a:latin typeface="+mn-lt"/>
                <a:ea typeface="+mn-ea"/>
                <a:cs typeface="+mn-cs"/>
              </a:rPr>
              <a:t>| © NIF Hockey Club</a:t>
            </a:r>
          </a:p>
        </p:txBody>
      </p:sp>
      <p:sp>
        <p:nvSpPr>
          <p:cNvPr id="6" name="Slide Number Placeholder 5">
            <a:extLst>
              <a:ext uri="{FF2B5EF4-FFF2-40B4-BE49-F238E27FC236}">
                <a16:creationId xmlns:a16="http://schemas.microsoft.com/office/drawing/2014/main" id="{74A85D54-FB1E-4482-B4C5-56BAB42209CC}"/>
              </a:ext>
            </a:extLst>
          </p:cNvPr>
          <p:cNvSpPr>
            <a:spLocks noGrp="1"/>
          </p:cNvSpPr>
          <p:nvPr>
            <p:ph type="sldNum" sz="quarter" idx="30"/>
          </p:nvPr>
        </p:nvSpPr>
        <p:spPr>
          <a:xfrm>
            <a:off x="10663419" y="6530350"/>
            <a:ext cx="248206" cy="125283"/>
          </a:xfrm>
        </p:spPr>
        <p:txBody>
          <a:bodyPr vert="horz" lIns="0" tIns="0" rIns="0" bIns="0" anchor="ctr" anchorCtr="0">
            <a:normAutofit/>
          </a:bodyPr>
          <a:lstStyle/>
          <a:p>
            <a:pPr marR="0" lvl="0" indent="0" fontAlgn="auto">
              <a:spcBef>
                <a:spcPts val="0"/>
              </a:spcBef>
              <a:spcAft>
                <a:spcPts val="600"/>
              </a:spcAft>
              <a:buClrTx/>
              <a:buSzTx/>
              <a:buFontTx/>
              <a:buNone/>
              <a:tabLst/>
              <a:defRPr/>
            </a:pPr>
            <a:fld id="{E1781896-7108-754B-A195-4B41D5296C65}" type="slidenum">
              <a:rPr kumimoji="0" lang="en-GB" b="0" i="0" u="none" strike="noStrike" cap="none" spc="0" normalizeH="0" baseline="0" smtClean="0">
                <a:ln>
                  <a:noFill/>
                </a:ln>
                <a:effectLst/>
                <a:uLnTx/>
                <a:uFillTx/>
              </a:rPr>
              <a:pPr marR="0" lvl="0" indent="0" fontAlgn="auto">
                <a:spcBef>
                  <a:spcPts val="0"/>
                </a:spcBef>
                <a:spcAft>
                  <a:spcPts val="600"/>
                </a:spcAft>
                <a:buClrTx/>
                <a:buSzTx/>
                <a:buFontTx/>
                <a:buNone/>
                <a:tabLst/>
                <a:defRPr/>
              </a:pPr>
              <a:t>24</a:t>
            </a:fld>
            <a:r>
              <a:rPr kumimoji="0" lang="en-GB" b="0" i="0" u="none" strike="noStrike" cap="none" spc="0" normalizeH="0" baseline="0">
                <a:ln>
                  <a:noFill/>
                </a:ln>
                <a:effectLst/>
                <a:uLnTx/>
                <a:uFillTx/>
              </a:rPr>
              <a:t> |</a:t>
            </a:r>
          </a:p>
        </p:txBody>
      </p:sp>
      <p:pic>
        <p:nvPicPr>
          <p:cNvPr id="7" name="Picture Placeholder 6">
            <a:extLst>
              <a:ext uri="{FF2B5EF4-FFF2-40B4-BE49-F238E27FC236}">
                <a16:creationId xmlns:a16="http://schemas.microsoft.com/office/drawing/2014/main" id="{748A2B8C-F957-31EB-D883-04862B2F30D3}"/>
              </a:ext>
            </a:extLst>
          </p:cNvPr>
          <p:cNvPicPr>
            <a:picLocks noGrp="1" noChangeAspect="1"/>
          </p:cNvPicPr>
          <p:nvPr>
            <p:ph type="pic" sz="quarter" idx="37"/>
          </p:nvPr>
        </p:nvPicPr>
        <p:blipFill rotWithShape="1">
          <a:blip r:embed="rId3"/>
          <a:srcRect l="1193" r="-3" b="-3"/>
          <a:stretch/>
        </p:blipFill>
        <p:spPr>
          <a:xfrm>
            <a:off x="2220126" y="1310194"/>
            <a:ext cx="6708755" cy="4803775"/>
          </a:xfrm>
          <a:noFill/>
        </p:spPr>
      </p:pic>
      <p:sp>
        <p:nvSpPr>
          <p:cNvPr id="2" name="Title 1">
            <a:extLst>
              <a:ext uri="{FF2B5EF4-FFF2-40B4-BE49-F238E27FC236}">
                <a16:creationId xmlns:a16="http://schemas.microsoft.com/office/drawing/2014/main" id="{9823285B-E7E2-4B7B-859C-4EDB976B07D2}"/>
              </a:ext>
            </a:extLst>
          </p:cNvPr>
          <p:cNvSpPr>
            <a:spLocks noGrp="1"/>
          </p:cNvSpPr>
          <p:nvPr>
            <p:ph type="title"/>
          </p:nvPr>
        </p:nvSpPr>
        <p:spPr>
          <a:xfrm>
            <a:off x="839785" y="307590"/>
            <a:ext cx="9469439" cy="504000"/>
          </a:xfrm>
        </p:spPr>
        <p:txBody>
          <a:bodyPr vert="horz" lIns="0" tIns="0" rIns="0" bIns="0" rtlCol="0" anchor="ctr" anchorCtr="0">
            <a:normAutofit/>
          </a:bodyPr>
          <a:lstStyle/>
          <a:p>
            <a:r>
              <a:rPr lang="en-GB" kern="1200">
                <a:latin typeface="+mj-lt"/>
                <a:ea typeface="+mj-ea"/>
                <a:cs typeface="+mj-cs"/>
              </a:rPr>
              <a:t>Slipmaskinen</a:t>
            </a:r>
          </a:p>
        </p:txBody>
      </p:sp>
      <p:sp>
        <p:nvSpPr>
          <p:cNvPr id="3" name="Text Placeholder 2">
            <a:extLst>
              <a:ext uri="{FF2B5EF4-FFF2-40B4-BE49-F238E27FC236}">
                <a16:creationId xmlns:a16="http://schemas.microsoft.com/office/drawing/2014/main" id="{262E1911-0962-4909-BA30-8D40E9A5F760}"/>
              </a:ext>
            </a:extLst>
          </p:cNvPr>
          <p:cNvSpPr>
            <a:spLocks noGrp="1"/>
          </p:cNvSpPr>
          <p:nvPr>
            <p:ph type="body" sz="quarter" idx="35"/>
          </p:nvPr>
        </p:nvSpPr>
        <p:spPr>
          <a:xfrm>
            <a:off x="839783" y="828000"/>
            <a:ext cx="9469442" cy="349200"/>
          </a:xfrm>
        </p:spPr>
        <p:txBody>
          <a:bodyPr vert="horz" lIns="0" tIns="0" rIns="0" bIns="0" rtlCol="0" anchor="t">
            <a:normAutofit/>
          </a:bodyPr>
          <a:lstStyle/>
          <a:p>
            <a:pPr>
              <a:spcAft>
                <a:spcPts val="600"/>
              </a:spcAft>
            </a:pPr>
            <a:r>
              <a:rPr lang="en-GB" kern="1200" dirty="0" err="1">
                <a:latin typeface="+mn-lt"/>
                <a:ea typeface="+mn-ea"/>
                <a:cs typeface="+mn-cs"/>
              </a:rPr>
              <a:t>Dresskydd</a:t>
            </a:r>
            <a:endParaRPr lang="en-GB" kern="1200" dirty="0">
              <a:latin typeface="+mn-lt"/>
              <a:ea typeface="+mn-ea"/>
              <a:cs typeface="+mn-cs"/>
            </a:endParaRPr>
          </a:p>
        </p:txBody>
      </p:sp>
      <p:sp>
        <p:nvSpPr>
          <p:cNvPr id="10" name="Footer Placeholder 4">
            <a:extLst>
              <a:ext uri="{FF2B5EF4-FFF2-40B4-BE49-F238E27FC236}">
                <a16:creationId xmlns:a16="http://schemas.microsoft.com/office/drawing/2014/main" id="{8453879D-0A90-EBC4-8AC9-C1B50788AC99}"/>
              </a:ext>
            </a:extLst>
          </p:cNvPr>
          <p:cNvSpPr txBox="1">
            <a:spLocks/>
          </p:cNvSpPr>
          <p:nvPr/>
        </p:nvSpPr>
        <p:spPr>
          <a:xfrm>
            <a:off x="839788" y="1952625"/>
            <a:ext cx="5868988" cy="3744913"/>
          </a:xfrm>
          <a:prstGeom prst="rect">
            <a:avLst/>
          </a:prstGeom>
        </p:spPr>
        <p:txBody>
          <a:bodyPr vert="horz"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80000">
              <a:spcAft>
                <a:spcPts val="600"/>
              </a:spcAft>
              <a:buClr>
                <a:schemeClr val="tx1"/>
              </a:buClr>
            </a:pPr>
            <a:endParaRPr lang="en-GB" sz="2000" dirty="0">
              <a:solidFill>
                <a:srgbClr val="0E1125"/>
              </a:solidFill>
            </a:endParaRPr>
          </a:p>
        </p:txBody>
      </p:sp>
    </p:spTree>
    <p:extLst>
      <p:ext uri="{BB962C8B-B14F-4D97-AF65-F5344CB8AC3E}">
        <p14:creationId xmlns:p14="http://schemas.microsoft.com/office/powerpoint/2010/main" val="38228434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Dressa slipskivan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25</a:t>
            </a:fld>
            <a:r>
              <a:rPr lang="en-GB" noProof="0"/>
              <a:t> |</a:t>
            </a:r>
            <a:endParaRPr lang="en-GB" noProof="0" dirty="0"/>
          </a:p>
        </p:txBody>
      </p:sp>
      <p:pic>
        <p:nvPicPr>
          <p:cNvPr id="8" name="Picture 7" descr="Icon&#10;&#10;Description automatically generated">
            <a:extLst>
              <a:ext uri="{FF2B5EF4-FFF2-40B4-BE49-F238E27FC236}">
                <a16:creationId xmlns:a16="http://schemas.microsoft.com/office/drawing/2014/main" id="{165B085C-F126-5CBF-0CCF-CF5336D10124}"/>
              </a:ext>
            </a:extLst>
          </p:cNvPr>
          <p:cNvPicPr>
            <a:picLocks noChangeAspect="1"/>
          </p:cNvPicPr>
          <p:nvPr/>
        </p:nvPicPr>
        <p:blipFill>
          <a:blip r:embed="rId2"/>
          <a:stretch>
            <a:fillRect/>
          </a:stretch>
        </p:blipFill>
        <p:spPr>
          <a:xfrm>
            <a:off x="961074" y="2122773"/>
            <a:ext cx="2047875" cy="2447925"/>
          </a:xfrm>
          <a:prstGeom prst="rect">
            <a:avLst/>
          </a:prstGeom>
        </p:spPr>
      </p:pic>
      <p:pic>
        <p:nvPicPr>
          <p:cNvPr id="11" name="Picture 10" descr="A picture containing text, gauge&#10;&#10;Description automatically generated">
            <a:extLst>
              <a:ext uri="{FF2B5EF4-FFF2-40B4-BE49-F238E27FC236}">
                <a16:creationId xmlns:a16="http://schemas.microsoft.com/office/drawing/2014/main" id="{F06BDF3C-6545-8AF4-DD59-E11DAB78501D}"/>
              </a:ext>
            </a:extLst>
          </p:cNvPr>
          <p:cNvPicPr>
            <a:picLocks noChangeAspect="1"/>
          </p:cNvPicPr>
          <p:nvPr/>
        </p:nvPicPr>
        <p:blipFill>
          <a:blip r:embed="rId3"/>
          <a:stretch>
            <a:fillRect/>
          </a:stretch>
        </p:blipFill>
        <p:spPr>
          <a:xfrm>
            <a:off x="4103408" y="1771650"/>
            <a:ext cx="5772150" cy="3314700"/>
          </a:xfrm>
          <a:prstGeom prst="rect">
            <a:avLst/>
          </a:prstGeom>
        </p:spPr>
      </p:pic>
    </p:spTree>
    <p:extLst>
      <p:ext uri="{BB962C8B-B14F-4D97-AF65-F5344CB8AC3E}">
        <p14:creationId xmlns:p14="http://schemas.microsoft.com/office/powerpoint/2010/main" val="20121722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Dressa slipskivan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26</a:t>
            </a:fld>
            <a:r>
              <a:rPr lang="en-GB" noProof="0"/>
              <a:t> |</a:t>
            </a:r>
            <a:endParaRPr lang="en-GB" noProof="0" dirty="0"/>
          </a:p>
        </p:txBody>
      </p:sp>
      <p:pic>
        <p:nvPicPr>
          <p:cNvPr id="9" name="Picture 8" descr="A picture containing indoor&#10;&#10;Description automatically generated">
            <a:extLst>
              <a:ext uri="{FF2B5EF4-FFF2-40B4-BE49-F238E27FC236}">
                <a16:creationId xmlns:a16="http://schemas.microsoft.com/office/drawing/2014/main" id="{47304602-9FA8-0665-4F53-6146E1CA1A10}"/>
              </a:ext>
            </a:extLst>
          </p:cNvPr>
          <p:cNvPicPr>
            <a:picLocks noChangeAspect="1"/>
          </p:cNvPicPr>
          <p:nvPr/>
        </p:nvPicPr>
        <p:blipFill>
          <a:blip r:embed="rId2"/>
          <a:stretch>
            <a:fillRect/>
          </a:stretch>
        </p:blipFill>
        <p:spPr>
          <a:xfrm>
            <a:off x="4473358" y="1325306"/>
            <a:ext cx="2303362" cy="4960692"/>
          </a:xfrm>
          <a:prstGeom prst="rect">
            <a:avLst/>
          </a:prstGeom>
        </p:spPr>
      </p:pic>
    </p:spTree>
    <p:extLst>
      <p:ext uri="{BB962C8B-B14F-4D97-AF65-F5344CB8AC3E}">
        <p14:creationId xmlns:p14="http://schemas.microsoft.com/office/powerpoint/2010/main" val="26077796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Dressa slipskivan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27</a:t>
            </a:fld>
            <a:r>
              <a:rPr lang="en-GB" noProof="0"/>
              <a:t> |</a:t>
            </a:r>
            <a:endParaRPr lang="en-GB" noProof="0" dirty="0"/>
          </a:p>
        </p:txBody>
      </p:sp>
      <p:pic>
        <p:nvPicPr>
          <p:cNvPr id="9" name="Picture 8" descr="A close-up of a meter&#10;&#10;Description automatically generated with low confidence">
            <a:extLst>
              <a:ext uri="{FF2B5EF4-FFF2-40B4-BE49-F238E27FC236}">
                <a16:creationId xmlns:a16="http://schemas.microsoft.com/office/drawing/2014/main" id="{E195E6CD-682B-811F-DABE-6484E35C985A}"/>
              </a:ext>
            </a:extLst>
          </p:cNvPr>
          <p:cNvPicPr>
            <a:picLocks noChangeAspect="1"/>
          </p:cNvPicPr>
          <p:nvPr/>
        </p:nvPicPr>
        <p:blipFill>
          <a:blip r:embed="rId2"/>
          <a:stretch>
            <a:fillRect/>
          </a:stretch>
        </p:blipFill>
        <p:spPr>
          <a:xfrm>
            <a:off x="3040380" y="1269226"/>
            <a:ext cx="5006340" cy="4997271"/>
          </a:xfrm>
          <a:prstGeom prst="rect">
            <a:avLst/>
          </a:prstGeom>
        </p:spPr>
      </p:pic>
    </p:spTree>
    <p:extLst>
      <p:ext uri="{BB962C8B-B14F-4D97-AF65-F5344CB8AC3E}">
        <p14:creationId xmlns:p14="http://schemas.microsoft.com/office/powerpoint/2010/main" val="17266736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Dressa slipskivan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28</a:t>
            </a:fld>
            <a:r>
              <a:rPr lang="en-GB" noProof="0"/>
              <a:t> |</a:t>
            </a:r>
            <a:endParaRPr lang="en-GB" noProof="0" dirty="0"/>
          </a:p>
        </p:txBody>
      </p:sp>
      <p:pic>
        <p:nvPicPr>
          <p:cNvPr id="9" name="Picture 8" descr="A close-up of a knife&#10;&#10;Description automatically generated with low confidence">
            <a:extLst>
              <a:ext uri="{FF2B5EF4-FFF2-40B4-BE49-F238E27FC236}">
                <a16:creationId xmlns:a16="http://schemas.microsoft.com/office/drawing/2014/main" id="{F7BAE9AF-B626-57D2-316D-526E9283ED9C}"/>
              </a:ext>
            </a:extLst>
          </p:cNvPr>
          <p:cNvPicPr>
            <a:picLocks noChangeAspect="1"/>
          </p:cNvPicPr>
          <p:nvPr/>
        </p:nvPicPr>
        <p:blipFill>
          <a:blip r:embed="rId2"/>
          <a:stretch>
            <a:fillRect/>
          </a:stretch>
        </p:blipFill>
        <p:spPr>
          <a:xfrm>
            <a:off x="2265680" y="1214927"/>
            <a:ext cx="6959600" cy="4924156"/>
          </a:xfrm>
          <a:prstGeom prst="rect">
            <a:avLst/>
          </a:prstGeom>
        </p:spPr>
      </p:pic>
    </p:spTree>
    <p:extLst>
      <p:ext uri="{BB962C8B-B14F-4D97-AF65-F5344CB8AC3E}">
        <p14:creationId xmlns:p14="http://schemas.microsoft.com/office/powerpoint/2010/main" val="37271662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Dressa slipskivan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29</a:t>
            </a:fld>
            <a:r>
              <a:rPr lang="en-GB" noProof="0"/>
              <a:t> |</a:t>
            </a:r>
            <a:endParaRPr lang="en-GB" noProof="0" dirty="0"/>
          </a:p>
        </p:txBody>
      </p:sp>
      <p:pic>
        <p:nvPicPr>
          <p:cNvPr id="8" name="Picture 7" descr="A close-up of a meter&#10;&#10;Description automatically generated with low confidence">
            <a:extLst>
              <a:ext uri="{FF2B5EF4-FFF2-40B4-BE49-F238E27FC236}">
                <a16:creationId xmlns:a16="http://schemas.microsoft.com/office/drawing/2014/main" id="{CE913B23-3552-318A-948D-F13C23115C33}"/>
              </a:ext>
            </a:extLst>
          </p:cNvPr>
          <p:cNvPicPr>
            <a:picLocks noChangeAspect="1"/>
          </p:cNvPicPr>
          <p:nvPr/>
        </p:nvPicPr>
        <p:blipFill>
          <a:blip r:embed="rId2"/>
          <a:stretch>
            <a:fillRect/>
          </a:stretch>
        </p:blipFill>
        <p:spPr>
          <a:xfrm>
            <a:off x="4909820" y="1398011"/>
            <a:ext cx="4742180" cy="4733589"/>
          </a:xfrm>
          <a:prstGeom prst="rect">
            <a:avLst/>
          </a:prstGeom>
        </p:spPr>
      </p:pic>
      <p:pic>
        <p:nvPicPr>
          <p:cNvPr id="10" name="Picture 9" descr="Icon&#10;&#10;Description automatically generated">
            <a:extLst>
              <a:ext uri="{FF2B5EF4-FFF2-40B4-BE49-F238E27FC236}">
                <a16:creationId xmlns:a16="http://schemas.microsoft.com/office/drawing/2014/main" id="{A7DDC6A5-88D5-AFA3-20A8-34175CF43D6E}"/>
              </a:ext>
            </a:extLst>
          </p:cNvPr>
          <p:cNvPicPr>
            <a:picLocks noChangeAspect="1"/>
          </p:cNvPicPr>
          <p:nvPr/>
        </p:nvPicPr>
        <p:blipFill>
          <a:blip r:embed="rId3"/>
          <a:stretch>
            <a:fillRect/>
          </a:stretch>
        </p:blipFill>
        <p:spPr>
          <a:xfrm>
            <a:off x="1426985" y="2484351"/>
            <a:ext cx="1838454" cy="2199272"/>
          </a:xfrm>
          <a:prstGeom prst="rect">
            <a:avLst/>
          </a:prstGeom>
        </p:spPr>
      </p:pic>
    </p:spTree>
    <p:extLst>
      <p:ext uri="{BB962C8B-B14F-4D97-AF65-F5344CB8AC3E}">
        <p14:creationId xmlns:p14="http://schemas.microsoft.com/office/powerpoint/2010/main" val="22730697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C09D1-E7EE-A6DB-8491-954ADC3B78D8}"/>
              </a:ext>
            </a:extLst>
          </p:cNvPr>
          <p:cNvSpPr>
            <a:spLocks noGrp="1"/>
          </p:cNvSpPr>
          <p:nvPr>
            <p:ph type="dt" sz="half" idx="28"/>
          </p:nvPr>
        </p:nvSpPr>
        <p:spPr/>
        <p:txBody>
          <a:bodyPr/>
          <a:lstStyle/>
          <a:p>
            <a:fld id="{D4D22691-EA70-43EC-9A28-7032B90EC67A}" type="datetime1">
              <a:rPr lang="en-GB" noProof="0" smtClean="0"/>
              <a:t>14/03/2023</a:t>
            </a:fld>
            <a:endParaRPr lang="en-GB" noProof="0" dirty="0"/>
          </a:p>
        </p:txBody>
      </p:sp>
      <p:sp>
        <p:nvSpPr>
          <p:cNvPr id="3" name="Footer Placeholder 2">
            <a:extLst>
              <a:ext uri="{FF2B5EF4-FFF2-40B4-BE49-F238E27FC236}">
                <a16:creationId xmlns:a16="http://schemas.microsoft.com/office/drawing/2014/main" id="{10E69640-E20C-9664-045C-506313AC1F6D}"/>
              </a:ext>
            </a:extLst>
          </p:cNvPr>
          <p:cNvSpPr>
            <a:spLocks noGrp="1"/>
          </p:cNvSpPr>
          <p:nvPr>
            <p:ph type="ftr" sz="quarter" idx="29"/>
          </p:nvPr>
        </p:nvSpPr>
        <p:spPr/>
        <p:txBody>
          <a:bodyPr/>
          <a:lstStyle/>
          <a:p>
            <a:r>
              <a:rPr lang="en-GB"/>
              <a:t>| © NIF Hockey Club</a:t>
            </a:r>
            <a:endParaRPr lang="en-GB" dirty="0"/>
          </a:p>
        </p:txBody>
      </p:sp>
      <p:sp>
        <p:nvSpPr>
          <p:cNvPr id="4" name="Slide Number Placeholder 3">
            <a:extLst>
              <a:ext uri="{FF2B5EF4-FFF2-40B4-BE49-F238E27FC236}">
                <a16:creationId xmlns:a16="http://schemas.microsoft.com/office/drawing/2014/main" id="{78977374-8B84-589C-80FC-DF7482239845}"/>
              </a:ext>
            </a:extLst>
          </p:cNvPr>
          <p:cNvSpPr>
            <a:spLocks noGrp="1"/>
          </p:cNvSpPr>
          <p:nvPr>
            <p:ph type="sldNum" sz="quarter" idx="30"/>
          </p:nvPr>
        </p:nvSpPr>
        <p:spPr/>
        <p:txBody>
          <a:bodyPr/>
          <a:lstStyle/>
          <a:p>
            <a:fld id="{E1781896-7108-754B-A195-4B41D5296C65}" type="slidenum">
              <a:rPr lang="en-GB" noProof="0" smtClean="0"/>
              <a:pPr/>
              <a:t>3</a:t>
            </a:fld>
            <a:r>
              <a:rPr lang="en-GB" noProof="0"/>
              <a:t> |</a:t>
            </a:r>
            <a:endParaRPr lang="en-GB" noProof="0" dirty="0"/>
          </a:p>
        </p:txBody>
      </p:sp>
      <p:pic>
        <p:nvPicPr>
          <p:cNvPr id="12" name="Picture Placeholder 11" descr="A close-up of a meter&#10;&#10;Description automatically generated with low confidence">
            <a:extLst>
              <a:ext uri="{FF2B5EF4-FFF2-40B4-BE49-F238E27FC236}">
                <a16:creationId xmlns:a16="http://schemas.microsoft.com/office/drawing/2014/main" id="{1CA991D5-6825-B010-12D3-C2D9DB08ACAA}"/>
              </a:ext>
            </a:extLst>
          </p:cNvPr>
          <p:cNvPicPr>
            <a:picLocks noGrp="1" noChangeAspect="1"/>
          </p:cNvPicPr>
          <p:nvPr>
            <p:ph type="pic" sz="quarter" idx="37"/>
          </p:nvPr>
        </p:nvPicPr>
        <p:blipFill>
          <a:blip r:embed="rId2"/>
          <a:srcRect t="14133" b="14133"/>
          <a:stretch>
            <a:fillRect/>
          </a:stretch>
        </p:blipFill>
        <p:spPr/>
      </p:pic>
      <p:sp>
        <p:nvSpPr>
          <p:cNvPr id="6" name="Text Placeholder 5">
            <a:extLst>
              <a:ext uri="{FF2B5EF4-FFF2-40B4-BE49-F238E27FC236}">
                <a16:creationId xmlns:a16="http://schemas.microsoft.com/office/drawing/2014/main" id="{8AA89B2C-B980-32C7-D0DB-260AA8B381F7}"/>
              </a:ext>
            </a:extLst>
          </p:cNvPr>
          <p:cNvSpPr>
            <a:spLocks noGrp="1"/>
          </p:cNvSpPr>
          <p:nvPr>
            <p:ph type="body" sz="quarter" idx="38"/>
          </p:nvPr>
        </p:nvSpPr>
        <p:spPr/>
        <p:txBody>
          <a:bodyPr/>
          <a:lstStyle/>
          <a:p>
            <a:r>
              <a:rPr lang="sv-SE" dirty="0"/>
              <a:t>Utrustning för Matrialansvarig</a:t>
            </a:r>
          </a:p>
          <a:p>
            <a:r>
              <a:rPr lang="sv-SE" dirty="0"/>
              <a:t>Vad är en Skål och hur hittar man</a:t>
            </a:r>
          </a:p>
          <a:p>
            <a:r>
              <a:rPr lang="sv-SE" dirty="0"/>
              <a:t>Slipmaskinen</a:t>
            </a:r>
          </a:p>
          <a:p>
            <a:r>
              <a:rPr lang="sv-SE" dirty="0"/>
              <a:t>Hur sliper man?</a:t>
            </a:r>
          </a:p>
          <a:p>
            <a:pPr lvl="1"/>
            <a:r>
              <a:rPr lang="sv-SE" dirty="0"/>
              <a:t>Dressa skivan</a:t>
            </a:r>
          </a:p>
          <a:p>
            <a:pPr lvl="1"/>
            <a:r>
              <a:rPr lang="sv-SE" dirty="0"/>
              <a:t>Innan man börjar</a:t>
            </a:r>
          </a:p>
          <a:p>
            <a:pPr lvl="1"/>
            <a:r>
              <a:rPr lang="sv-SE" dirty="0"/>
              <a:t>Slipa</a:t>
            </a:r>
          </a:p>
          <a:p>
            <a:pPr lvl="1"/>
            <a:r>
              <a:rPr lang="sv-SE" dirty="0"/>
              <a:t>Efter slipning</a:t>
            </a:r>
          </a:p>
          <a:p>
            <a:pPr lvl="1"/>
            <a:endParaRPr lang="sv-SE" dirty="0"/>
          </a:p>
          <a:p>
            <a:endParaRPr lang="sv-SE" dirty="0"/>
          </a:p>
        </p:txBody>
      </p:sp>
      <p:sp>
        <p:nvSpPr>
          <p:cNvPr id="7" name="Title 6">
            <a:extLst>
              <a:ext uri="{FF2B5EF4-FFF2-40B4-BE49-F238E27FC236}">
                <a16:creationId xmlns:a16="http://schemas.microsoft.com/office/drawing/2014/main" id="{6FD2CF55-664B-D21C-D8DD-46BFF6FDB5C5}"/>
              </a:ext>
            </a:extLst>
          </p:cNvPr>
          <p:cNvSpPr>
            <a:spLocks noGrp="1"/>
          </p:cNvSpPr>
          <p:nvPr>
            <p:ph type="title"/>
          </p:nvPr>
        </p:nvSpPr>
        <p:spPr/>
        <p:txBody>
          <a:bodyPr/>
          <a:lstStyle/>
          <a:p>
            <a:r>
              <a:rPr lang="en-GB" dirty="0"/>
              <a:t>Agenda</a:t>
            </a:r>
          </a:p>
        </p:txBody>
      </p:sp>
      <p:sp>
        <p:nvSpPr>
          <p:cNvPr id="8" name="Text Placeholder 7">
            <a:extLst>
              <a:ext uri="{FF2B5EF4-FFF2-40B4-BE49-F238E27FC236}">
                <a16:creationId xmlns:a16="http://schemas.microsoft.com/office/drawing/2014/main" id="{574C3ADE-042D-9F32-1A81-5A38F78E4F29}"/>
              </a:ext>
            </a:extLst>
          </p:cNvPr>
          <p:cNvSpPr>
            <a:spLocks noGrp="1"/>
          </p:cNvSpPr>
          <p:nvPr>
            <p:ph type="body" sz="quarter" idx="35"/>
          </p:nvPr>
        </p:nvSpPr>
        <p:spPr/>
        <p:txBody>
          <a:bodyPr/>
          <a:lstStyle/>
          <a:p>
            <a:endParaRPr lang="en-GB"/>
          </a:p>
        </p:txBody>
      </p:sp>
    </p:spTree>
    <p:extLst>
      <p:ext uri="{BB962C8B-B14F-4D97-AF65-F5344CB8AC3E}">
        <p14:creationId xmlns:p14="http://schemas.microsoft.com/office/powerpoint/2010/main" val="40123050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Dressa slipskivan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30</a:t>
            </a:fld>
            <a:r>
              <a:rPr lang="en-GB" noProof="0"/>
              <a:t> |</a:t>
            </a:r>
            <a:endParaRPr lang="en-GB" noProof="0" dirty="0"/>
          </a:p>
        </p:txBody>
      </p:sp>
      <p:pic>
        <p:nvPicPr>
          <p:cNvPr id="8" name="Picture 7" descr="A picture containing indoor&#10;&#10;Description automatically generated">
            <a:extLst>
              <a:ext uri="{FF2B5EF4-FFF2-40B4-BE49-F238E27FC236}">
                <a16:creationId xmlns:a16="http://schemas.microsoft.com/office/drawing/2014/main" id="{19502194-CAB1-B40B-8139-742B0F9B3B0B}"/>
              </a:ext>
            </a:extLst>
          </p:cNvPr>
          <p:cNvPicPr>
            <a:picLocks noChangeAspect="1"/>
          </p:cNvPicPr>
          <p:nvPr/>
        </p:nvPicPr>
        <p:blipFill>
          <a:blip r:embed="rId2"/>
          <a:stretch>
            <a:fillRect/>
          </a:stretch>
        </p:blipFill>
        <p:spPr>
          <a:xfrm>
            <a:off x="2709408" y="1300480"/>
            <a:ext cx="5693772" cy="4978515"/>
          </a:xfrm>
          <a:prstGeom prst="rect">
            <a:avLst/>
          </a:prstGeom>
        </p:spPr>
      </p:pic>
    </p:spTree>
    <p:extLst>
      <p:ext uri="{BB962C8B-B14F-4D97-AF65-F5344CB8AC3E}">
        <p14:creationId xmlns:p14="http://schemas.microsoft.com/office/powerpoint/2010/main" val="293891066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Undersöka skridskon</a:t>
            </a:r>
            <a:endParaRPr lang="en-GB" dirty="0"/>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Förbereda slip</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31</a:t>
            </a:fld>
            <a:r>
              <a:rPr lang="en-GB" noProof="0"/>
              <a:t> |</a:t>
            </a:r>
            <a:endParaRPr lang="en-GB" noProof="0" dirty="0"/>
          </a:p>
        </p:txBody>
      </p:sp>
      <p:pic>
        <p:nvPicPr>
          <p:cNvPr id="8" name="Picture 7" descr="A picture containing skating, roller skating, sport, footwear&#10;&#10;Description automatically generated">
            <a:extLst>
              <a:ext uri="{FF2B5EF4-FFF2-40B4-BE49-F238E27FC236}">
                <a16:creationId xmlns:a16="http://schemas.microsoft.com/office/drawing/2014/main" id="{C688822E-7187-32D8-58E4-15FC3512B401}"/>
              </a:ext>
            </a:extLst>
          </p:cNvPr>
          <p:cNvPicPr>
            <a:picLocks noChangeAspect="1"/>
          </p:cNvPicPr>
          <p:nvPr/>
        </p:nvPicPr>
        <p:blipFill>
          <a:blip r:embed="rId2"/>
          <a:stretch>
            <a:fillRect/>
          </a:stretch>
        </p:blipFill>
        <p:spPr>
          <a:xfrm>
            <a:off x="2421083" y="1446693"/>
            <a:ext cx="6192982" cy="4875327"/>
          </a:xfrm>
          <a:prstGeom prst="rect">
            <a:avLst/>
          </a:prstGeom>
        </p:spPr>
      </p:pic>
    </p:spTree>
    <p:extLst>
      <p:ext uri="{BB962C8B-B14F-4D97-AF65-F5344CB8AC3E}">
        <p14:creationId xmlns:p14="http://schemas.microsoft.com/office/powerpoint/2010/main" val="101974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3832-CA17-4B84-B369-1FA8016BAE30}"/>
              </a:ext>
            </a:extLst>
          </p:cNvPr>
          <p:cNvSpPr>
            <a:spLocks noGrp="1"/>
          </p:cNvSpPr>
          <p:nvPr>
            <p:ph type="title"/>
          </p:nvPr>
        </p:nvSpPr>
        <p:spPr/>
        <p:txBody>
          <a:bodyPr/>
          <a:lstStyle/>
          <a:p>
            <a:r>
              <a:rPr lang="en-GB" dirty="0" err="1"/>
              <a:t>Montera</a:t>
            </a:r>
            <a:r>
              <a:rPr lang="en-GB" dirty="0"/>
              <a:t> </a:t>
            </a:r>
            <a:r>
              <a:rPr lang="en-GB" dirty="0" err="1"/>
              <a:t>skridskon</a:t>
            </a:r>
            <a:endParaRPr lang="en-GB" dirty="0"/>
          </a:p>
        </p:txBody>
      </p:sp>
      <p:sp>
        <p:nvSpPr>
          <p:cNvPr id="3" name="Text Placeholder 2">
            <a:extLst>
              <a:ext uri="{FF2B5EF4-FFF2-40B4-BE49-F238E27FC236}">
                <a16:creationId xmlns:a16="http://schemas.microsoft.com/office/drawing/2014/main" id="{904CE7A2-7EBB-4B4F-ACDD-3C7896B41E7C}"/>
              </a:ext>
            </a:extLst>
          </p:cNvPr>
          <p:cNvSpPr>
            <a:spLocks noGrp="1"/>
          </p:cNvSpPr>
          <p:nvPr>
            <p:ph type="body" sz="quarter" idx="35"/>
          </p:nvPr>
        </p:nvSpPr>
        <p:spPr/>
        <p:txBody>
          <a:bodyPr/>
          <a:lstStyle/>
          <a:p>
            <a:endParaRPr lang="en-GB"/>
          </a:p>
        </p:txBody>
      </p:sp>
      <p:sp>
        <p:nvSpPr>
          <p:cNvPr id="4" name="Date Placeholder 3">
            <a:extLst>
              <a:ext uri="{FF2B5EF4-FFF2-40B4-BE49-F238E27FC236}">
                <a16:creationId xmlns:a16="http://schemas.microsoft.com/office/drawing/2014/main" id="{8EF3DC99-2D77-49C9-B259-71CCF8BE6B03}"/>
              </a:ext>
            </a:extLst>
          </p:cNvPr>
          <p:cNvSpPr>
            <a:spLocks noGrp="1"/>
          </p:cNvSpPr>
          <p:nvPr>
            <p:ph type="dt" sz="half" idx="28"/>
          </p:nvPr>
        </p:nvSpPr>
        <p:spPr/>
        <p:txBody>
          <a:bodyPr/>
          <a:lstStyle/>
          <a:p>
            <a:fld id="{CF0D0CEF-CFFD-4221-B226-86596793F6C4}" type="datetime1">
              <a:rPr lang="en-GB" noProof="0" smtClean="0"/>
              <a:t>14/03/2023</a:t>
            </a:fld>
            <a:endParaRPr lang="en-GB" noProof="0" dirty="0"/>
          </a:p>
        </p:txBody>
      </p:sp>
      <p:sp>
        <p:nvSpPr>
          <p:cNvPr id="6" name="Slide Number Placeholder 5">
            <a:extLst>
              <a:ext uri="{FF2B5EF4-FFF2-40B4-BE49-F238E27FC236}">
                <a16:creationId xmlns:a16="http://schemas.microsoft.com/office/drawing/2014/main" id="{2C7772C4-B5EB-4E06-A89A-3BE1A93F3D6F}"/>
              </a:ext>
            </a:extLst>
          </p:cNvPr>
          <p:cNvSpPr>
            <a:spLocks noGrp="1"/>
          </p:cNvSpPr>
          <p:nvPr>
            <p:ph type="sldNum" sz="quarter" idx="30"/>
          </p:nvPr>
        </p:nvSpPr>
        <p:spPr/>
        <p:txBody>
          <a:bodyPr/>
          <a:lstStyle/>
          <a:p>
            <a:fld id="{E1781896-7108-754B-A195-4B41D5296C65}" type="slidenum">
              <a:rPr lang="en-GB" noProof="0" smtClean="0"/>
              <a:pPr/>
              <a:t>32</a:t>
            </a:fld>
            <a:r>
              <a:rPr lang="en-GB" noProof="0"/>
              <a:t> |</a:t>
            </a:r>
            <a:endParaRPr lang="en-GB" noProof="0" dirty="0"/>
          </a:p>
        </p:txBody>
      </p:sp>
      <p:pic>
        <p:nvPicPr>
          <p:cNvPr id="10" name="Picture Placeholder 9" descr="A close-up of a boat&#10;&#10;Description automatically generated with medium confidence">
            <a:extLst>
              <a:ext uri="{FF2B5EF4-FFF2-40B4-BE49-F238E27FC236}">
                <a16:creationId xmlns:a16="http://schemas.microsoft.com/office/drawing/2014/main" id="{56586523-128E-AD5C-C6C2-009C58DB0DF0}"/>
              </a:ext>
            </a:extLst>
          </p:cNvPr>
          <p:cNvPicPr>
            <a:picLocks noGrp="1" noChangeAspect="1"/>
          </p:cNvPicPr>
          <p:nvPr>
            <p:ph type="pic" sz="quarter" idx="43"/>
          </p:nvPr>
        </p:nvPicPr>
        <p:blipFill>
          <a:blip r:embed="rId2"/>
          <a:srcRect t="9976" b="9976"/>
          <a:stretch>
            <a:fillRect/>
          </a:stretch>
        </p:blipFill>
        <p:spPr/>
      </p:pic>
      <p:sp>
        <p:nvSpPr>
          <p:cNvPr id="8" name="Text Placeholder 7">
            <a:extLst>
              <a:ext uri="{FF2B5EF4-FFF2-40B4-BE49-F238E27FC236}">
                <a16:creationId xmlns:a16="http://schemas.microsoft.com/office/drawing/2014/main" id="{CEFEDFFD-AAB1-454D-A6BF-A780B82C0E5C}"/>
              </a:ext>
            </a:extLst>
          </p:cNvPr>
          <p:cNvSpPr>
            <a:spLocks noGrp="1"/>
          </p:cNvSpPr>
          <p:nvPr>
            <p:ph type="body" sz="quarter" idx="38"/>
          </p:nvPr>
        </p:nvSpPr>
        <p:spPr>
          <a:xfrm>
            <a:off x="839787" y="1952625"/>
            <a:ext cx="6501049" cy="3744913"/>
          </a:xfrm>
        </p:spPr>
        <p:txBody>
          <a:bodyPr/>
          <a:lstStyle/>
          <a:p>
            <a:r>
              <a:rPr lang="sv-SE" dirty="0"/>
              <a:t>Kan skridskon stå båda vägar när man slipar?       </a:t>
            </a:r>
            <a:r>
              <a:rPr lang="sv-SE" b="1" dirty="0">
                <a:solidFill>
                  <a:srgbClr val="C00000"/>
                </a:solidFill>
              </a:rPr>
              <a:t>JA   </a:t>
            </a:r>
          </a:p>
          <a:p>
            <a:r>
              <a:rPr lang="sv-SE" b="1" dirty="0">
                <a:solidFill>
                  <a:srgbClr val="C00000"/>
                </a:solidFill>
              </a:rPr>
              <a:t>Men när man slipar radie måste tån vara mot vänster </a:t>
            </a:r>
          </a:p>
          <a:p>
            <a:r>
              <a:rPr lang="sv-SE" dirty="0">
                <a:solidFill>
                  <a:srgbClr val="002060"/>
                </a:solidFill>
              </a:rPr>
              <a:t>Centrera skridskon i släden</a:t>
            </a:r>
          </a:p>
          <a:p>
            <a:r>
              <a:rPr lang="sv-SE" dirty="0">
                <a:solidFill>
                  <a:srgbClr val="002060"/>
                </a:solidFill>
              </a:rPr>
              <a:t>Skruv åt skruven till vänster på släden </a:t>
            </a:r>
          </a:p>
          <a:p>
            <a:r>
              <a:rPr lang="sv-SE" dirty="0">
                <a:solidFill>
                  <a:srgbClr val="002060"/>
                </a:solidFill>
              </a:rPr>
              <a:t>Starta slipningen </a:t>
            </a:r>
          </a:p>
          <a:p>
            <a:pPr marL="0" indent="0">
              <a:buNone/>
            </a:pPr>
            <a:r>
              <a:rPr lang="sv-SE" b="1" dirty="0">
                <a:solidFill>
                  <a:srgbClr val="C00000"/>
                </a:solidFill>
              </a:rPr>
              <a:t>	</a:t>
            </a:r>
          </a:p>
        </p:txBody>
      </p:sp>
      <p:sp>
        <p:nvSpPr>
          <p:cNvPr id="9" name="Footer Placeholder 4">
            <a:extLst>
              <a:ext uri="{FF2B5EF4-FFF2-40B4-BE49-F238E27FC236}">
                <a16:creationId xmlns:a16="http://schemas.microsoft.com/office/drawing/2014/main" id="{73A41E32-D904-804A-C6F3-3B0399691A29}"/>
              </a:ext>
            </a:extLst>
          </p:cNvPr>
          <p:cNvSpPr txBox="1">
            <a:spLocks/>
          </p:cNvSpPr>
          <p:nvPr/>
        </p:nvSpPr>
        <p:spPr>
          <a:xfrm>
            <a:off x="839783" y="6487410"/>
            <a:ext cx="1800000" cy="12599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 © NIF Hockey Club</a:t>
            </a:r>
          </a:p>
        </p:txBody>
      </p:sp>
    </p:spTree>
    <p:extLst>
      <p:ext uri="{BB962C8B-B14F-4D97-AF65-F5344CB8AC3E}">
        <p14:creationId xmlns:p14="http://schemas.microsoft.com/office/powerpoint/2010/main" val="3673968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9EE4-C58F-491A-B4E4-FEA12B83E079}"/>
              </a:ext>
            </a:extLst>
          </p:cNvPr>
          <p:cNvSpPr>
            <a:spLocks noGrp="1"/>
          </p:cNvSpPr>
          <p:nvPr>
            <p:ph type="title"/>
          </p:nvPr>
        </p:nvSpPr>
        <p:spPr/>
        <p:txBody>
          <a:bodyPr/>
          <a:lstStyle/>
          <a:p>
            <a:r>
              <a:rPr lang="sv-SE" dirty="0"/>
              <a:t>Slipa</a:t>
            </a:r>
          </a:p>
        </p:txBody>
      </p:sp>
      <p:sp>
        <p:nvSpPr>
          <p:cNvPr id="3" name="Text Placeholder 2">
            <a:extLst>
              <a:ext uri="{FF2B5EF4-FFF2-40B4-BE49-F238E27FC236}">
                <a16:creationId xmlns:a16="http://schemas.microsoft.com/office/drawing/2014/main" id="{85FF686C-14C0-4FA8-A888-91246E0297D1}"/>
              </a:ext>
            </a:extLst>
          </p:cNvPr>
          <p:cNvSpPr>
            <a:spLocks noGrp="1"/>
          </p:cNvSpPr>
          <p:nvPr>
            <p:ph type="body" sz="quarter" idx="35"/>
          </p:nvPr>
        </p:nvSpPr>
        <p:spPr/>
        <p:txBody>
          <a:bodyPr/>
          <a:lstStyle/>
          <a:p>
            <a:r>
              <a:rPr lang="sv-SE" dirty="0"/>
              <a:t>Välja antal slipcykler</a:t>
            </a:r>
          </a:p>
        </p:txBody>
      </p:sp>
      <p:sp>
        <p:nvSpPr>
          <p:cNvPr id="4" name="Date Placeholder 3">
            <a:extLst>
              <a:ext uri="{FF2B5EF4-FFF2-40B4-BE49-F238E27FC236}">
                <a16:creationId xmlns:a16="http://schemas.microsoft.com/office/drawing/2014/main" id="{5E6A34F0-ED4C-4C7B-BFD3-28C70E2D1603}"/>
              </a:ext>
            </a:extLst>
          </p:cNvPr>
          <p:cNvSpPr>
            <a:spLocks noGrp="1"/>
          </p:cNvSpPr>
          <p:nvPr>
            <p:ph type="dt" sz="half" idx="28"/>
          </p:nvPr>
        </p:nvSpPr>
        <p:spPr/>
        <p:txBody>
          <a:bodyPr/>
          <a:lstStyle/>
          <a:p>
            <a:fld id="{CF0D0CEF-CFFD-4221-B226-86596793F6C4}" type="datetime1">
              <a:rPr lang="en-GB" noProof="0" smtClean="0"/>
              <a:t>14/03/2023</a:t>
            </a:fld>
            <a:endParaRPr lang="en-GB" noProof="0" dirty="0"/>
          </a:p>
        </p:txBody>
      </p:sp>
      <p:sp>
        <p:nvSpPr>
          <p:cNvPr id="6" name="Slide Number Placeholder 5">
            <a:extLst>
              <a:ext uri="{FF2B5EF4-FFF2-40B4-BE49-F238E27FC236}">
                <a16:creationId xmlns:a16="http://schemas.microsoft.com/office/drawing/2014/main" id="{FE597272-21A9-462D-A605-B9E266E550C9}"/>
              </a:ext>
            </a:extLst>
          </p:cNvPr>
          <p:cNvSpPr>
            <a:spLocks noGrp="1"/>
          </p:cNvSpPr>
          <p:nvPr>
            <p:ph type="sldNum" sz="quarter" idx="30"/>
          </p:nvPr>
        </p:nvSpPr>
        <p:spPr/>
        <p:txBody>
          <a:bodyPr/>
          <a:lstStyle/>
          <a:p>
            <a:fld id="{E1781896-7108-754B-A195-4B41D5296C65}" type="slidenum">
              <a:rPr lang="en-GB" noProof="0" smtClean="0"/>
              <a:pPr/>
              <a:t>33</a:t>
            </a:fld>
            <a:r>
              <a:rPr lang="en-GB" noProof="0"/>
              <a:t> |</a:t>
            </a:r>
            <a:endParaRPr lang="en-GB" noProof="0" dirty="0"/>
          </a:p>
        </p:txBody>
      </p:sp>
      <p:sp>
        <p:nvSpPr>
          <p:cNvPr id="7" name="Footer Placeholder 4">
            <a:extLst>
              <a:ext uri="{FF2B5EF4-FFF2-40B4-BE49-F238E27FC236}">
                <a16:creationId xmlns:a16="http://schemas.microsoft.com/office/drawing/2014/main" id="{6A4863B9-F167-C0C5-0E61-14D41087832B}"/>
              </a:ext>
            </a:extLst>
          </p:cNvPr>
          <p:cNvSpPr txBox="1">
            <a:spLocks/>
          </p:cNvSpPr>
          <p:nvPr/>
        </p:nvSpPr>
        <p:spPr>
          <a:xfrm>
            <a:off x="839783" y="6479810"/>
            <a:ext cx="1800000" cy="12599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 © NIF Hockey Club</a:t>
            </a:r>
          </a:p>
        </p:txBody>
      </p:sp>
      <p:pic>
        <p:nvPicPr>
          <p:cNvPr id="11" name="Picture 10" descr="A picture containing text, indoor, floor, silver&#10;&#10;Description automatically generated">
            <a:extLst>
              <a:ext uri="{FF2B5EF4-FFF2-40B4-BE49-F238E27FC236}">
                <a16:creationId xmlns:a16="http://schemas.microsoft.com/office/drawing/2014/main" id="{57E56F12-102A-17DB-3560-1C38A71D4203}"/>
              </a:ext>
            </a:extLst>
          </p:cNvPr>
          <p:cNvPicPr>
            <a:picLocks noChangeAspect="1"/>
          </p:cNvPicPr>
          <p:nvPr/>
        </p:nvPicPr>
        <p:blipFill>
          <a:blip r:embed="rId2"/>
          <a:stretch>
            <a:fillRect/>
          </a:stretch>
        </p:blipFill>
        <p:spPr>
          <a:xfrm>
            <a:off x="909408" y="1320553"/>
            <a:ext cx="6539330" cy="4903601"/>
          </a:xfrm>
          <a:prstGeom prst="rect">
            <a:avLst/>
          </a:prstGeom>
        </p:spPr>
      </p:pic>
    </p:spTree>
    <p:extLst>
      <p:ext uri="{BB962C8B-B14F-4D97-AF65-F5344CB8AC3E}">
        <p14:creationId xmlns:p14="http://schemas.microsoft.com/office/powerpoint/2010/main" val="412782730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9EE4-C58F-491A-B4E4-FEA12B83E079}"/>
              </a:ext>
            </a:extLst>
          </p:cNvPr>
          <p:cNvSpPr>
            <a:spLocks noGrp="1"/>
          </p:cNvSpPr>
          <p:nvPr>
            <p:ph type="title"/>
          </p:nvPr>
        </p:nvSpPr>
        <p:spPr/>
        <p:txBody>
          <a:bodyPr/>
          <a:lstStyle/>
          <a:p>
            <a:r>
              <a:rPr lang="sv-SE" dirty="0"/>
              <a:t>Slipa</a:t>
            </a:r>
          </a:p>
        </p:txBody>
      </p:sp>
      <p:sp>
        <p:nvSpPr>
          <p:cNvPr id="3" name="Text Placeholder 2">
            <a:extLst>
              <a:ext uri="{FF2B5EF4-FFF2-40B4-BE49-F238E27FC236}">
                <a16:creationId xmlns:a16="http://schemas.microsoft.com/office/drawing/2014/main" id="{85FF686C-14C0-4FA8-A888-91246E0297D1}"/>
              </a:ext>
            </a:extLst>
          </p:cNvPr>
          <p:cNvSpPr>
            <a:spLocks noGrp="1"/>
          </p:cNvSpPr>
          <p:nvPr>
            <p:ph type="body" sz="quarter" idx="35"/>
          </p:nvPr>
        </p:nvSpPr>
        <p:spPr/>
        <p:txBody>
          <a:bodyPr/>
          <a:lstStyle/>
          <a:p>
            <a:r>
              <a:rPr lang="sv-SE" dirty="0"/>
              <a:t>Fart på släden</a:t>
            </a:r>
          </a:p>
        </p:txBody>
      </p:sp>
      <p:sp>
        <p:nvSpPr>
          <p:cNvPr id="4" name="Date Placeholder 3">
            <a:extLst>
              <a:ext uri="{FF2B5EF4-FFF2-40B4-BE49-F238E27FC236}">
                <a16:creationId xmlns:a16="http://schemas.microsoft.com/office/drawing/2014/main" id="{5E6A34F0-ED4C-4C7B-BFD3-28C70E2D1603}"/>
              </a:ext>
            </a:extLst>
          </p:cNvPr>
          <p:cNvSpPr>
            <a:spLocks noGrp="1"/>
          </p:cNvSpPr>
          <p:nvPr>
            <p:ph type="dt" sz="half" idx="28"/>
          </p:nvPr>
        </p:nvSpPr>
        <p:spPr/>
        <p:txBody>
          <a:bodyPr/>
          <a:lstStyle/>
          <a:p>
            <a:fld id="{CF0D0CEF-CFFD-4221-B226-86596793F6C4}" type="datetime1">
              <a:rPr lang="en-GB" noProof="0" smtClean="0"/>
              <a:t>14/03/2023</a:t>
            </a:fld>
            <a:endParaRPr lang="en-GB" noProof="0" dirty="0"/>
          </a:p>
        </p:txBody>
      </p:sp>
      <p:sp>
        <p:nvSpPr>
          <p:cNvPr id="6" name="Slide Number Placeholder 5">
            <a:extLst>
              <a:ext uri="{FF2B5EF4-FFF2-40B4-BE49-F238E27FC236}">
                <a16:creationId xmlns:a16="http://schemas.microsoft.com/office/drawing/2014/main" id="{FE597272-21A9-462D-A605-B9E266E550C9}"/>
              </a:ext>
            </a:extLst>
          </p:cNvPr>
          <p:cNvSpPr>
            <a:spLocks noGrp="1"/>
          </p:cNvSpPr>
          <p:nvPr>
            <p:ph type="sldNum" sz="quarter" idx="30"/>
          </p:nvPr>
        </p:nvSpPr>
        <p:spPr/>
        <p:txBody>
          <a:bodyPr/>
          <a:lstStyle/>
          <a:p>
            <a:fld id="{E1781896-7108-754B-A195-4B41D5296C65}" type="slidenum">
              <a:rPr lang="en-GB" noProof="0" smtClean="0"/>
              <a:pPr/>
              <a:t>34</a:t>
            </a:fld>
            <a:r>
              <a:rPr lang="en-GB" noProof="0"/>
              <a:t> |</a:t>
            </a:r>
            <a:endParaRPr lang="en-GB" noProof="0" dirty="0"/>
          </a:p>
        </p:txBody>
      </p:sp>
      <p:sp>
        <p:nvSpPr>
          <p:cNvPr id="7" name="Footer Placeholder 4">
            <a:extLst>
              <a:ext uri="{FF2B5EF4-FFF2-40B4-BE49-F238E27FC236}">
                <a16:creationId xmlns:a16="http://schemas.microsoft.com/office/drawing/2014/main" id="{6A4863B9-F167-C0C5-0E61-14D41087832B}"/>
              </a:ext>
            </a:extLst>
          </p:cNvPr>
          <p:cNvSpPr txBox="1">
            <a:spLocks/>
          </p:cNvSpPr>
          <p:nvPr/>
        </p:nvSpPr>
        <p:spPr>
          <a:xfrm>
            <a:off x="839783" y="6479810"/>
            <a:ext cx="1800000" cy="12599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 © NIF Hockey Club</a:t>
            </a:r>
          </a:p>
        </p:txBody>
      </p:sp>
      <p:pic>
        <p:nvPicPr>
          <p:cNvPr id="8" name="Picture 7" descr="Icon&#10;&#10;Description automatically generated">
            <a:extLst>
              <a:ext uri="{FF2B5EF4-FFF2-40B4-BE49-F238E27FC236}">
                <a16:creationId xmlns:a16="http://schemas.microsoft.com/office/drawing/2014/main" id="{990CEB5C-CF6A-D214-E73D-2BF683EDF770}"/>
              </a:ext>
            </a:extLst>
          </p:cNvPr>
          <p:cNvPicPr>
            <a:picLocks noChangeAspect="1"/>
          </p:cNvPicPr>
          <p:nvPr/>
        </p:nvPicPr>
        <p:blipFill>
          <a:blip r:embed="rId2"/>
          <a:stretch>
            <a:fillRect/>
          </a:stretch>
        </p:blipFill>
        <p:spPr>
          <a:xfrm>
            <a:off x="2545773" y="1685492"/>
            <a:ext cx="3348037" cy="4002072"/>
          </a:xfrm>
          <a:prstGeom prst="rect">
            <a:avLst/>
          </a:prstGeom>
        </p:spPr>
      </p:pic>
    </p:spTree>
    <p:extLst>
      <p:ext uri="{BB962C8B-B14F-4D97-AF65-F5344CB8AC3E}">
        <p14:creationId xmlns:p14="http://schemas.microsoft.com/office/powerpoint/2010/main" val="318210729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9EE4-C58F-491A-B4E4-FEA12B83E079}"/>
              </a:ext>
            </a:extLst>
          </p:cNvPr>
          <p:cNvSpPr>
            <a:spLocks noGrp="1"/>
          </p:cNvSpPr>
          <p:nvPr>
            <p:ph type="title"/>
          </p:nvPr>
        </p:nvSpPr>
        <p:spPr/>
        <p:txBody>
          <a:bodyPr/>
          <a:lstStyle/>
          <a:p>
            <a:r>
              <a:rPr lang="sv-SE" dirty="0"/>
              <a:t>Efter slipning</a:t>
            </a:r>
          </a:p>
        </p:txBody>
      </p:sp>
      <p:sp>
        <p:nvSpPr>
          <p:cNvPr id="3" name="Text Placeholder 2">
            <a:extLst>
              <a:ext uri="{FF2B5EF4-FFF2-40B4-BE49-F238E27FC236}">
                <a16:creationId xmlns:a16="http://schemas.microsoft.com/office/drawing/2014/main" id="{85FF686C-14C0-4FA8-A888-91246E0297D1}"/>
              </a:ext>
            </a:extLst>
          </p:cNvPr>
          <p:cNvSpPr>
            <a:spLocks noGrp="1"/>
          </p:cNvSpPr>
          <p:nvPr>
            <p:ph type="body" sz="quarter" idx="35"/>
          </p:nvPr>
        </p:nvSpPr>
        <p:spPr/>
        <p:txBody>
          <a:bodyPr/>
          <a:lstStyle/>
          <a:p>
            <a:r>
              <a:rPr lang="sv-SE" dirty="0"/>
              <a:t>Använda bryne</a:t>
            </a:r>
          </a:p>
        </p:txBody>
      </p:sp>
      <p:sp>
        <p:nvSpPr>
          <p:cNvPr id="4" name="Date Placeholder 3">
            <a:extLst>
              <a:ext uri="{FF2B5EF4-FFF2-40B4-BE49-F238E27FC236}">
                <a16:creationId xmlns:a16="http://schemas.microsoft.com/office/drawing/2014/main" id="{5E6A34F0-ED4C-4C7B-BFD3-28C70E2D1603}"/>
              </a:ext>
            </a:extLst>
          </p:cNvPr>
          <p:cNvSpPr>
            <a:spLocks noGrp="1"/>
          </p:cNvSpPr>
          <p:nvPr>
            <p:ph type="dt" sz="half" idx="28"/>
          </p:nvPr>
        </p:nvSpPr>
        <p:spPr/>
        <p:txBody>
          <a:bodyPr/>
          <a:lstStyle/>
          <a:p>
            <a:fld id="{CF0D0CEF-CFFD-4221-B226-86596793F6C4}" type="datetime1">
              <a:rPr lang="en-GB" noProof="0" smtClean="0"/>
              <a:t>14/03/2023</a:t>
            </a:fld>
            <a:endParaRPr lang="en-GB" noProof="0" dirty="0"/>
          </a:p>
        </p:txBody>
      </p:sp>
      <p:sp>
        <p:nvSpPr>
          <p:cNvPr id="6" name="Slide Number Placeholder 5">
            <a:extLst>
              <a:ext uri="{FF2B5EF4-FFF2-40B4-BE49-F238E27FC236}">
                <a16:creationId xmlns:a16="http://schemas.microsoft.com/office/drawing/2014/main" id="{FE597272-21A9-462D-A605-B9E266E550C9}"/>
              </a:ext>
            </a:extLst>
          </p:cNvPr>
          <p:cNvSpPr>
            <a:spLocks noGrp="1"/>
          </p:cNvSpPr>
          <p:nvPr>
            <p:ph type="sldNum" sz="quarter" idx="30"/>
          </p:nvPr>
        </p:nvSpPr>
        <p:spPr/>
        <p:txBody>
          <a:bodyPr/>
          <a:lstStyle/>
          <a:p>
            <a:fld id="{E1781896-7108-754B-A195-4B41D5296C65}" type="slidenum">
              <a:rPr lang="en-GB" noProof="0" smtClean="0"/>
              <a:pPr/>
              <a:t>35</a:t>
            </a:fld>
            <a:r>
              <a:rPr lang="en-GB" noProof="0"/>
              <a:t> |</a:t>
            </a:r>
            <a:endParaRPr lang="en-GB" noProof="0" dirty="0"/>
          </a:p>
        </p:txBody>
      </p:sp>
      <p:sp>
        <p:nvSpPr>
          <p:cNvPr id="7" name="Footer Placeholder 4">
            <a:extLst>
              <a:ext uri="{FF2B5EF4-FFF2-40B4-BE49-F238E27FC236}">
                <a16:creationId xmlns:a16="http://schemas.microsoft.com/office/drawing/2014/main" id="{6A4863B9-F167-C0C5-0E61-14D41087832B}"/>
              </a:ext>
            </a:extLst>
          </p:cNvPr>
          <p:cNvSpPr txBox="1">
            <a:spLocks/>
          </p:cNvSpPr>
          <p:nvPr/>
        </p:nvSpPr>
        <p:spPr>
          <a:xfrm>
            <a:off x="839783" y="6479810"/>
            <a:ext cx="1800000" cy="125999"/>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 © NIF Hockey Club</a:t>
            </a:r>
          </a:p>
        </p:txBody>
      </p:sp>
      <p:pic>
        <p:nvPicPr>
          <p:cNvPr id="9" name="Picture 8" descr="A close-up of a book&#10;&#10;Description automatically generated with medium confidence">
            <a:extLst>
              <a:ext uri="{FF2B5EF4-FFF2-40B4-BE49-F238E27FC236}">
                <a16:creationId xmlns:a16="http://schemas.microsoft.com/office/drawing/2014/main" id="{6686F6C4-423E-6AF3-BCB0-4052AF9DF1F6}"/>
              </a:ext>
            </a:extLst>
          </p:cNvPr>
          <p:cNvPicPr>
            <a:picLocks noChangeAspect="1"/>
          </p:cNvPicPr>
          <p:nvPr/>
        </p:nvPicPr>
        <p:blipFill>
          <a:blip r:embed="rId2"/>
          <a:stretch>
            <a:fillRect/>
          </a:stretch>
        </p:blipFill>
        <p:spPr>
          <a:xfrm>
            <a:off x="6980709" y="2754262"/>
            <a:ext cx="2238375" cy="2047875"/>
          </a:xfrm>
          <a:prstGeom prst="rect">
            <a:avLst/>
          </a:prstGeom>
        </p:spPr>
      </p:pic>
      <p:pic>
        <p:nvPicPr>
          <p:cNvPr id="11" name="Picture 10">
            <a:extLst>
              <a:ext uri="{FF2B5EF4-FFF2-40B4-BE49-F238E27FC236}">
                <a16:creationId xmlns:a16="http://schemas.microsoft.com/office/drawing/2014/main" id="{E2CDE3B7-AE48-5B4E-D0B9-EAF511E4CACD}"/>
              </a:ext>
            </a:extLst>
          </p:cNvPr>
          <p:cNvPicPr>
            <a:picLocks noChangeAspect="1"/>
          </p:cNvPicPr>
          <p:nvPr/>
        </p:nvPicPr>
        <p:blipFill>
          <a:blip r:embed="rId3"/>
          <a:stretch>
            <a:fillRect/>
          </a:stretch>
        </p:blipFill>
        <p:spPr>
          <a:xfrm>
            <a:off x="1091050" y="2521218"/>
            <a:ext cx="3594426" cy="2459344"/>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3BB85962-C596-7DBD-AC34-6FBA35B154D0}"/>
              </a:ext>
            </a:extLst>
          </p:cNvPr>
          <p:cNvPicPr>
            <a:picLocks noChangeAspect="1"/>
          </p:cNvPicPr>
          <p:nvPr/>
        </p:nvPicPr>
        <p:blipFill>
          <a:blip r:embed="rId4"/>
          <a:stretch>
            <a:fillRect/>
          </a:stretch>
        </p:blipFill>
        <p:spPr>
          <a:xfrm>
            <a:off x="6439258" y="4980562"/>
            <a:ext cx="4348264" cy="655730"/>
          </a:xfrm>
          <a:prstGeom prst="rect">
            <a:avLst/>
          </a:prstGeom>
        </p:spPr>
      </p:pic>
    </p:spTree>
    <p:extLst>
      <p:ext uri="{BB962C8B-B14F-4D97-AF65-F5344CB8AC3E}">
        <p14:creationId xmlns:p14="http://schemas.microsoft.com/office/powerpoint/2010/main" val="25467028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BA3A-A3A2-4921-AABB-D87FEF832A5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4BA7FAD6-C2FC-405E-B7F9-C6107065CDA9}"/>
              </a:ext>
            </a:extLst>
          </p:cNvPr>
          <p:cNvSpPr>
            <a:spLocks noGrp="1"/>
          </p:cNvSpPr>
          <p:nvPr>
            <p:ph type="body" sz="quarter" idx="35"/>
          </p:nvPr>
        </p:nvSpPr>
        <p:spPr/>
        <p:txBody>
          <a:bodyPr/>
          <a:lstStyle/>
          <a:p>
            <a:endParaRPr lang="en-GB" dirty="0"/>
          </a:p>
        </p:txBody>
      </p:sp>
      <p:sp>
        <p:nvSpPr>
          <p:cNvPr id="4" name="Date Placeholder 3">
            <a:extLst>
              <a:ext uri="{FF2B5EF4-FFF2-40B4-BE49-F238E27FC236}">
                <a16:creationId xmlns:a16="http://schemas.microsoft.com/office/drawing/2014/main" id="{C08F6AB0-97D3-4B99-9F1A-A73EF0A73A8D}"/>
              </a:ext>
            </a:extLst>
          </p:cNvPr>
          <p:cNvSpPr>
            <a:spLocks noGrp="1"/>
          </p:cNvSpPr>
          <p:nvPr>
            <p:ph type="dt" sz="half" idx="28"/>
          </p:nvPr>
        </p:nvSpPr>
        <p:spPr/>
        <p:txBody>
          <a:bodyPr/>
          <a:lstStyle/>
          <a:p>
            <a:fld id="{CF0D0CEF-CFFD-4221-B226-86596793F6C4}" type="datetime1">
              <a:rPr lang="en-GB" noProof="0" smtClean="0"/>
              <a:t>14/03/2023</a:t>
            </a:fld>
            <a:endParaRPr lang="en-GB" noProof="0" dirty="0"/>
          </a:p>
        </p:txBody>
      </p:sp>
      <p:sp>
        <p:nvSpPr>
          <p:cNvPr id="6" name="Slide Number Placeholder 5">
            <a:extLst>
              <a:ext uri="{FF2B5EF4-FFF2-40B4-BE49-F238E27FC236}">
                <a16:creationId xmlns:a16="http://schemas.microsoft.com/office/drawing/2014/main" id="{4CA405E3-5DD7-470D-A227-2736990702DF}"/>
              </a:ext>
            </a:extLst>
          </p:cNvPr>
          <p:cNvSpPr>
            <a:spLocks noGrp="1"/>
          </p:cNvSpPr>
          <p:nvPr>
            <p:ph type="sldNum" sz="quarter" idx="30"/>
          </p:nvPr>
        </p:nvSpPr>
        <p:spPr/>
        <p:txBody>
          <a:bodyPr/>
          <a:lstStyle/>
          <a:p>
            <a:fld id="{E1781896-7108-754B-A195-4B41D5296C65}" type="slidenum">
              <a:rPr lang="en-GB" noProof="0" smtClean="0"/>
              <a:pPr/>
              <a:t>36</a:t>
            </a:fld>
            <a:r>
              <a:rPr lang="en-GB" noProof="0"/>
              <a:t> |</a:t>
            </a:r>
            <a:endParaRPr lang="en-GB" noProof="0" dirty="0"/>
          </a:p>
        </p:txBody>
      </p:sp>
      <p:sp>
        <p:nvSpPr>
          <p:cNvPr id="7" name="Footer Placeholder 4">
            <a:extLst>
              <a:ext uri="{FF2B5EF4-FFF2-40B4-BE49-F238E27FC236}">
                <a16:creationId xmlns:a16="http://schemas.microsoft.com/office/drawing/2014/main" id="{3E38FE98-2404-7D27-7697-E18D16018DFE}"/>
              </a:ext>
            </a:extLst>
          </p:cNvPr>
          <p:cNvSpPr txBox="1">
            <a:spLocks/>
          </p:cNvSpPr>
          <p:nvPr/>
        </p:nvSpPr>
        <p:spPr>
          <a:xfrm>
            <a:off x="839783" y="6479810"/>
            <a:ext cx="1800000" cy="125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 © NIF Hockey Club</a:t>
            </a:r>
          </a:p>
        </p:txBody>
      </p:sp>
      <p:pic>
        <p:nvPicPr>
          <p:cNvPr id="8" name="Picture 7" descr="A close-up of a toy&#10;&#10;Description automatically generated with low confidence">
            <a:extLst>
              <a:ext uri="{FF2B5EF4-FFF2-40B4-BE49-F238E27FC236}">
                <a16:creationId xmlns:a16="http://schemas.microsoft.com/office/drawing/2014/main" id="{66BC035F-6BB7-2FDC-58D7-54943FDDE868}"/>
              </a:ext>
            </a:extLst>
          </p:cNvPr>
          <p:cNvPicPr>
            <a:picLocks noChangeAspect="1"/>
          </p:cNvPicPr>
          <p:nvPr/>
        </p:nvPicPr>
        <p:blipFill>
          <a:blip r:embed="rId2"/>
          <a:stretch>
            <a:fillRect/>
          </a:stretch>
        </p:blipFill>
        <p:spPr>
          <a:xfrm>
            <a:off x="4098608" y="1185652"/>
            <a:ext cx="3304142" cy="5672347"/>
          </a:xfrm>
          <a:prstGeom prst="rect">
            <a:avLst/>
          </a:prstGeom>
        </p:spPr>
      </p:pic>
    </p:spTree>
    <p:extLst>
      <p:ext uri="{BB962C8B-B14F-4D97-AF65-F5344CB8AC3E}">
        <p14:creationId xmlns:p14="http://schemas.microsoft.com/office/powerpoint/2010/main" val="26057695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Utrustning</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Bryne + +</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dirty="0"/>
              <a:t>| © NIF Hockey Club</a:t>
            </a:r>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4</a:t>
            </a:fld>
            <a:r>
              <a:rPr lang="en-GB" noProof="0"/>
              <a:t> |</a:t>
            </a:r>
            <a:endParaRPr lang="en-GB" noProof="0" dirty="0"/>
          </a:p>
        </p:txBody>
      </p:sp>
      <p:pic>
        <p:nvPicPr>
          <p:cNvPr id="12" name="Picture 11" descr="A picture containing building material, brick&#10;&#10;Description automatically generated">
            <a:extLst>
              <a:ext uri="{FF2B5EF4-FFF2-40B4-BE49-F238E27FC236}">
                <a16:creationId xmlns:a16="http://schemas.microsoft.com/office/drawing/2014/main" id="{4D59F5D1-2C49-3C23-F962-39F68849B7A3}"/>
              </a:ext>
            </a:extLst>
          </p:cNvPr>
          <p:cNvPicPr>
            <a:picLocks noChangeAspect="1"/>
          </p:cNvPicPr>
          <p:nvPr/>
        </p:nvPicPr>
        <p:blipFill rotWithShape="1">
          <a:blip r:embed="rId2"/>
          <a:srcRect t="21596" b="23923"/>
          <a:stretch/>
        </p:blipFill>
        <p:spPr>
          <a:xfrm>
            <a:off x="1146359" y="1604291"/>
            <a:ext cx="2950976" cy="1609725"/>
          </a:xfrm>
          <a:prstGeom prst="rect">
            <a:avLst/>
          </a:prstGeom>
        </p:spPr>
      </p:pic>
      <p:pic>
        <p:nvPicPr>
          <p:cNvPr id="14" name="Picture 13">
            <a:extLst>
              <a:ext uri="{FF2B5EF4-FFF2-40B4-BE49-F238E27FC236}">
                <a16:creationId xmlns:a16="http://schemas.microsoft.com/office/drawing/2014/main" id="{9DB45389-D497-E532-97EC-CA4FC07E27C9}"/>
              </a:ext>
            </a:extLst>
          </p:cNvPr>
          <p:cNvPicPr>
            <a:picLocks noChangeAspect="1"/>
          </p:cNvPicPr>
          <p:nvPr/>
        </p:nvPicPr>
        <p:blipFill>
          <a:blip r:embed="rId3"/>
          <a:stretch>
            <a:fillRect/>
          </a:stretch>
        </p:blipFill>
        <p:spPr>
          <a:xfrm>
            <a:off x="1146359" y="3641107"/>
            <a:ext cx="3055098" cy="2090330"/>
          </a:xfrm>
          <a:prstGeom prst="rect">
            <a:avLst/>
          </a:prstGeom>
        </p:spPr>
      </p:pic>
      <p:pic>
        <p:nvPicPr>
          <p:cNvPr id="16" name="Picture 15" descr="A close-up of a baseball bat&#10;&#10;Description automatically generated with medium confidence">
            <a:extLst>
              <a:ext uri="{FF2B5EF4-FFF2-40B4-BE49-F238E27FC236}">
                <a16:creationId xmlns:a16="http://schemas.microsoft.com/office/drawing/2014/main" id="{43644C17-1053-8913-5B4B-06D62D39B662}"/>
              </a:ext>
            </a:extLst>
          </p:cNvPr>
          <p:cNvPicPr>
            <a:picLocks noChangeAspect="1"/>
          </p:cNvPicPr>
          <p:nvPr/>
        </p:nvPicPr>
        <p:blipFill>
          <a:blip r:embed="rId4"/>
          <a:stretch>
            <a:fillRect/>
          </a:stretch>
        </p:blipFill>
        <p:spPr>
          <a:xfrm>
            <a:off x="4524850" y="1701937"/>
            <a:ext cx="3318308" cy="2513011"/>
          </a:xfrm>
          <a:prstGeom prst="rect">
            <a:avLst/>
          </a:prstGeom>
        </p:spPr>
      </p:pic>
      <p:pic>
        <p:nvPicPr>
          <p:cNvPr id="8" name="Picture 7" descr="Shape, arrow&#10;&#10;Description automatically generated">
            <a:extLst>
              <a:ext uri="{FF2B5EF4-FFF2-40B4-BE49-F238E27FC236}">
                <a16:creationId xmlns:a16="http://schemas.microsoft.com/office/drawing/2014/main" id="{C64FDD98-4317-3C31-6C25-F6F285458128}"/>
              </a:ext>
            </a:extLst>
          </p:cNvPr>
          <p:cNvPicPr>
            <a:picLocks noChangeAspect="1"/>
          </p:cNvPicPr>
          <p:nvPr/>
        </p:nvPicPr>
        <p:blipFill rotWithShape="1">
          <a:blip r:embed="rId5"/>
          <a:srcRect t="28788" b="29723"/>
          <a:stretch/>
        </p:blipFill>
        <p:spPr>
          <a:xfrm>
            <a:off x="6184004" y="4928299"/>
            <a:ext cx="3687221" cy="803138"/>
          </a:xfrm>
          <a:prstGeom prst="rect">
            <a:avLst/>
          </a:prstGeom>
        </p:spPr>
      </p:pic>
      <p:pic>
        <p:nvPicPr>
          <p:cNvPr id="10" name="Picture 9" descr="Text&#10;&#10;Description automatically generated">
            <a:extLst>
              <a:ext uri="{FF2B5EF4-FFF2-40B4-BE49-F238E27FC236}">
                <a16:creationId xmlns:a16="http://schemas.microsoft.com/office/drawing/2014/main" id="{3CCA62A3-487C-A4C8-9C15-282A0B59CD99}"/>
              </a:ext>
            </a:extLst>
          </p:cNvPr>
          <p:cNvPicPr>
            <a:picLocks noChangeAspect="1"/>
          </p:cNvPicPr>
          <p:nvPr/>
        </p:nvPicPr>
        <p:blipFill>
          <a:blip r:embed="rId6"/>
          <a:stretch>
            <a:fillRect/>
          </a:stretch>
        </p:blipFill>
        <p:spPr>
          <a:xfrm>
            <a:off x="8644937" y="1768503"/>
            <a:ext cx="2452576" cy="2446445"/>
          </a:xfrm>
          <a:prstGeom prst="rect">
            <a:avLst/>
          </a:prstGeom>
        </p:spPr>
      </p:pic>
    </p:spTree>
    <p:extLst>
      <p:ext uri="{BB962C8B-B14F-4D97-AF65-F5344CB8AC3E}">
        <p14:creationId xmlns:p14="http://schemas.microsoft.com/office/powerpoint/2010/main" val="3815704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Utrustning</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a:t>Bryne</a:t>
            </a:r>
            <a:endParaRPr lang="sv-SE" dirty="0"/>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5</a:t>
            </a:fld>
            <a:r>
              <a:rPr lang="en-GB" noProof="0"/>
              <a:t> |</a:t>
            </a:r>
            <a:endParaRPr lang="en-GB" noProof="0" dirty="0"/>
          </a:p>
        </p:txBody>
      </p:sp>
      <p:pic>
        <p:nvPicPr>
          <p:cNvPr id="8" name="Picture 7" descr="A close-up of a book&#10;&#10;Description automatically generated with medium confidence">
            <a:extLst>
              <a:ext uri="{FF2B5EF4-FFF2-40B4-BE49-F238E27FC236}">
                <a16:creationId xmlns:a16="http://schemas.microsoft.com/office/drawing/2014/main" id="{31636F0C-E148-887E-55E7-F195A7112F35}"/>
              </a:ext>
            </a:extLst>
          </p:cNvPr>
          <p:cNvPicPr>
            <a:picLocks noChangeAspect="1"/>
          </p:cNvPicPr>
          <p:nvPr/>
        </p:nvPicPr>
        <p:blipFill>
          <a:blip r:embed="rId2"/>
          <a:stretch>
            <a:fillRect/>
          </a:stretch>
        </p:blipFill>
        <p:spPr>
          <a:xfrm>
            <a:off x="471033" y="1805542"/>
            <a:ext cx="2979382" cy="2725818"/>
          </a:xfrm>
          <a:prstGeom prst="rect">
            <a:avLst/>
          </a:prstGeom>
        </p:spPr>
      </p:pic>
      <p:pic>
        <p:nvPicPr>
          <p:cNvPr id="10" name="Picture 9" descr="A picture containing skating, roller skating, sport, footwear&#10;&#10;Description automatically generated">
            <a:extLst>
              <a:ext uri="{FF2B5EF4-FFF2-40B4-BE49-F238E27FC236}">
                <a16:creationId xmlns:a16="http://schemas.microsoft.com/office/drawing/2014/main" id="{1EDF4D3B-B3A5-E23B-9047-567C84AAFE79}"/>
              </a:ext>
            </a:extLst>
          </p:cNvPr>
          <p:cNvPicPr>
            <a:picLocks noChangeAspect="1"/>
          </p:cNvPicPr>
          <p:nvPr/>
        </p:nvPicPr>
        <p:blipFill>
          <a:blip r:embed="rId3"/>
          <a:stretch>
            <a:fillRect/>
          </a:stretch>
        </p:blipFill>
        <p:spPr>
          <a:xfrm>
            <a:off x="5788929" y="1481036"/>
            <a:ext cx="5349568" cy="4211361"/>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EC7337AE-7BD4-DDC7-26E1-91C0B884473A}"/>
              </a:ext>
            </a:extLst>
          </p:cNvPr>
          <p:cNvPicPr>
            <a:picLocks noChangeAspect="1"/>
          </p:cNvPicPr>
          <p:nvPr/>
        </p:nvPicPr>
        <p:blipFill>
          <a:blip r:embed="rId4"/>
          <a:stretch>
            <a:fillRect/>
          </a:stretch>
        </p:blipFill>
        <p:spPr>
          <a:xfrm>
            <a:off x="0" y="2171152"/>
            <a:ext cx="12192000" cy="1838587"/>
          </a:xfrm>
          <a:prstGeom prst="rect">
            <a:avLst/>
          </a:prstGeom>
        </p:spPr>
      </p:pic>
    </p:spTree>
    <p:extLst>
      <p:ext uri="{BB962C8B-B14F-4D97-AF65-F5344CB8AC3E}">
        <p14:creationId xmlns:p14="http://schemas.microsoft.com/office/powerpoint/2010/main" val="657085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Q">
            <a:extLst>
              <a:ext uri="{FF2B5EF4-FFF2-40B4-BE49-F238E27FC236}">
                <a16:creationId xmlns:a16="http://schemas.microsoft.com/office/drawing/2014/main" id="{2D04733F-DEF5-488D-34C7-A798DCD1E299}"/>
              </a:ext>
            </a:extLst>
          </p:cNvPr>
          <p:cNvPicPr>
            <a:picLocks noChangeAspect="1"/>
          </p:cNvPicPr>
          <p:nvPr/>
        </p:nvPicPr>
        <p:blipFill rotWithShape="1">
          <a:blip r:embed="rId2">
            <a:extLst>
              <a:ext uri="{28A0092B-C50C-407E-A947-70E740481C1C}">
                <a14:useLocalDpi xmlns:a14="http://schemas.microsoft.com/office/drawing/2010/main" val="0"/>
              </a:ext>
            </a:extLst>
          </a:blip>
          <a:srcRect t="50677" b="2110"/>
          <a:stretch/>
        </p:blipFill>
        <p:spPr bwMode="auto">
          <a:xfrm>
            <a:off x="360000" y="1193610"/>
            <a:ext cx="10663399" cy="5034577"/>
          </a:xfrm>
          <a:custGeom>
            <a:avLst/>
            <a:gdLst>
              <a:gd name="connsiteX0" fmla="*/ 0 w 12192000"/>
              <a:gd name="connsiteY0" fmla="*/ 0 h 5756275"/>
              <a:gd name="connsiteX1" fmla="*/ 317500 w 12192000"/>
              <a:gd name="connsiteY1" fmla="*/ 317500 h 5756275"/>
              <a:gd name="connsiteX2" fmla="*/ 11874500 w 12192000"/>
              <a:gd name="connsiteY2" fmla="*/ 317500 h 5756275"/>
              <a:gd name="connsiteX3" fmla="*/ 12192000 w 12192000"/>
              <a:gd name="connsiteY3" fmla="*/ 635000 h 5756275"/>
              <a:gd name="connsiteX4" fmla="*/ 12192000 w 12192000"/>
              <a:gd name="connsiteY4" fmla="*/ 5756275 h 5756275"/>
              <a:gd name="connsiteX5" fmla="*/ 11874500 w 12192000"/>
              <a:gd name="connsiteY5" fmla="*/ 5438775 h 5756275"/>
              <a:gd name="connsiteX6" fmla="*/ 317500 w 12192000"/>
              <a:gd name="connsiteY6" fmla="*/ 5438775 h 5756275"/>
              <a:gd name="connsiteX7" fmla="*/ 0 w 12192000"/>
              <a:gd name="connsiteY7" fmla="*/ 5121275 h 575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275">
                <a:moveTo>
                  <a:pt x="0" y="0"/>
                </a:moveTo>
                <a:cubicBezTo>
                  <a:pt x="0" y="175350"/>
                  <a:pt x="142150" y="317500"/>
                  <a:pt x="317500" y="317500"/>
                </a:cubicBezTo>
                <a:lnTo>
                  <a:pt x="11874500" y="317500"/>
                </a:lnTo>
                <a:cubicBezTo>
                  <a:pt x="12049851" y="317500"/>
                  <a:pt x="12192000" y="459650"/>
                  <a:pt x="12192000" y="635000"/>
                </a:cubicBezTo>
                <a:lnTo>
                  <a:pt x="12192000" y="5756275"/>
                </a:lnTo>
                <a:cubicBezTo>
                  <a:pt x="12192000" y="5580925"/>
                  <a:pt x="12049851" y="5438775"/>
                  <a:pt x="11874500" y="5438775"/>
                </a:cubicBezTo>
                <a:lnTo>
                  <a:pt x="317500" y="5438775"/>
                </a:lnTo>
                <a:cubicBezTo>
                  <a:pt x="142150" y="5438775"/>
                  <a:pt x="0" y="5296626"/>
                  <a:pt x="0" y="5121275"/>
                </a:cubicBezTo>
                <a:close/>
              </a:path>
            </a:pathLst>
          </a:custGeom>
          <a:noFill/>
          <a:ln>
            <a:noFill/>
          </a:ln>
        </p:spPr>
      </p:pic>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nchor="ctr">
            <a:normAutofit/>
          </a:bodyPr>
          <a:lstStyle/>
          <a:p>
            <a:pPr>
              <a:spcAft>
                <a:spcPts val="600"/>
              </a:spcAft>
            </a:pPr>
            <a:fld id="{E6FFD999-596E-4CE3-A1A1-7FB93AF5FB41}" type="datetime1">
              <a:rPr lang="en-GB" noProof="0" smtClean="0"/>
              <a:pPr>
                <a:spcAft>
                  <a:spcPts val="600"/>
                </a:spcAft>
              </a:pPr>
              <a:t>14/03/2023</a:t>
            </a:fld>
            <a:endParaRPr lang="en-GB" noProof="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ctr">
            <a:normAutofit/>
          </a:bodyPr>
          <a:lstStyle/>
          <a:p>
            <a:pPr>
              <a:spcAft>
                <a:spcPts val="600"/>
              </a:spcAft>
            </a:pPr>
            <a:r>
              <a:rPr lang="en-GB"/>
              <a:t>| © NIF Hockey Club</a:t>
            </a:r>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nchor="ctr">
            <a:normAutofit/>
          </a:bodyPr>
          <a:lstStyle/>
          <a:p>
            <a:pPr>
              <a:spcAft>
                <a:spcPts val="600"/>
              </a:spcAft>
            </a:pPr>
            <a:fld id="{E1781896-7108-754B-A195-4B41D5296C65}" type="slidenum">
              <a:rPr lang="en-GB" noProof="0" smtClean="0"/>
              <a:pPr>
                <a:spcAft>
                  <a:spcPts val="600"/>
                </a:spcAft>
              </a:pPr>
              <a:t>6</a:t>
            </a:fld>
            <a:r>
              <a:rPr lang="en-GB" noProof="0"/>
              <a:t> |</a:t>
            </a:r>
          </a:p>
        </p:txBody>
      </p:sp>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nchor="ctr">
            <a:normAutofit/>
          </a:bodyPr>
          <a:lstStyle/>
          <a:p>
            <a:r>
              <a:rPr lang="sv-SE" dirty="0"/>
              <a:t>Skål</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nchor="t">
            <a:normAutofit/>
          </a:bodyPr>
          <a:lstStyle/>
          <a:p>
            <a:pPr>
              <a:spcAft>
                <a:spcPts val="600"/>
              </a:spcAft>
            </a:pPr>
            <a:r>
              <a:rPr lang="sv-SE" dirty="0"/>
              <a:t>Vad är en skål </a:t>
            </a:r>
            <a:endParaRPr lang="sv-SE"/>
          </a:p>
        </p:txBody>
      </p:sp>
    </p:spTree>
    <p:extLst>
      <p:ext uri="{BB962C8B-B14F-4D97-AF65-F5344CB8AC3E}">
        <p14:creationId xmlns:p14="http://schemas.microsoft.com/office/powerpoint/2010/main" val="8518125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Skål</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Rätt skål</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7</a:t>
            </a:fld>
            <a:r>
              <a:rPr lang="en-GB" noProof="0"/>
              <a:t> |</a:t>
            </a:r>
            <a:endParaRPr lang="en-GB" noProof="0" dirty="0"/>
          </a:p>
        </p:txBody>
      </p:sp>
      <p:pic>
        <p:nvPicPr>
          <p:cNvPr id="8" name="Picture 7" descr="Timeline&#10;&#10;Description automatically generated">
            <a:extLst>
              <a:ext uri="{FF2B5EF4-FFF2-40B4-BE49-F238E27FC236}">
                <a16:creationId xmlns:a16="http://schemas.microsoft.com/office/drawing/2014/main" id="{DEB35CF0-7821-E6CF-7EDA-8BC4AE4FC9C3}"/>
              </a:ext>
            </a:extLst>
          </p:cNvPr>
          <p:cNvPicPr>
            <a:picLocks noChangeAspect="1"/>
          </p:cNvPicPr>
          <p:nvPr/>
        </p:nvPicPr>
        <p:blipFill>
          <a:blip r:embed="rId2"/>
          <a:stretch>
            <a:fillRect/>
          </a:stretch>
        </p:blipFill>
        <p:spPr>
          <a:xfrm>
            <a:off x="622573" y="1309414"/>
            <a:ext cx="11118715" cy="4692098"/>
          </a:xfrm>
          <a:prstGeom prst="rect">
            <a:avLst/>
          </a:prstGeom>
        </p:spPr>
      </p:pic>
    </p:spTree>
    <p:extLst>
      <p:ext uri="{BB962C8B-B14F-4D97-AF65-F5344CB8AC3E}">
        <p14:creationId xmlns:p14="http://schemas.microsoft.com/office/powerpoint/2010/main" val="9011942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Skål</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Rätt skål</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8</a:t>
            </a:fld>
            <a:r>
              <a:rPr lang="en-GB" noProof="0"/>
              <a:t> |</a:t>
            </a:r>
            <a:endParaRPr lang="en-GB" noProof="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EBDD5D-D4D0-FABE-DA41-414FD439E8B4}"/>
                  </a:ext>
                </a:extLst>
              </p:cNvPr>
              <p:cNvSpPr txBox="1"/>
              <p:nvPr/>
            </p:nvSpPr>
            <p:spPr>
              <a:xfrm>
                <a:off x="1254868" y="1682885"/>
                <a:ext cx="8900809" cy="1107996"/>
              </a:xfrm>
              <a:prstGeom prst="rect">
                <a:avLst/>
              </a:prstGeom>
            </p:spPr>
            <p:txBody>
              <a:bodyPr wrap="square" lIns="0" rIns="0" rtlCol="0">
                <a:spAutoFit/>
              </a:bodyPr>
              <a:lstStyle/>
              <a:p>
                <a:pPr algn="l"/>
                <a14:m>
                  <m:oMathPara xmlns:m="http://schemas.openxmlformats.org/officeDocument/2006/math">
                    <m:oMathParaPr>
                      <m:jc m:val="centerGroup"/>
                    </m:oMathParaPr>
                    <m:oMath xmlns:m="http://schemas.openxmlformats.org/officeDocument/2006/math">
                      <m:r>
                        <a:rPr lang="sv-SE" sz="6600" b="0" i="1" smtClean="0">
                          <a:solidFill>
                            <a:schemeClr val="tx2"/>
                          </a:solidFill>
                          <a:latin typeface="Cambria Math" panose="02040503050406030204" pitchFamily="18" charset="0"/>
                          <a:ea typeface="Cambria Math" panose="02040503050406030204" pitchFamily="18" charset="0"/>
                        </a:rPr>
                        <m:t>𝑉𝑖𝑘𝑡</m:t>
                      </m:r>
                      <m:r>
                        <a:rPr lang="sv-SE" sz="6600" b="0" i="1" smtClean="0">
                          <a:solidFill>
                            <a:schemeClr val="tx2"/>
                          </a:solidFill>
                          <a:latin typeface="Cambria Math" panose="02040503050406030204" pitchFamily="18" charset="0"/>
                          <a:ea typeface="Cambria Math" panose="02040503050406030204" pitchFamily="18" charset="0"/>
                        </a:rPr>
                        <m:t> </m:t>
                      </m:r>
                      <m:r>
                        <a:rPr lang="sv-SE" sz="6600" b="0" i="1" smtClean="0">
                          <a:solidFill>
                            <a:schemeClr val="tx2"/>
                          </a:solidFill>
                          <a:latin typeface="Cambria Math" panose="02040503050406030204" pitchFamily="18" charset="0"/>
                          <a:ea typeface="Cambria Math" panose="02040503050406030204" pitchFamily="18" charset="0"/>
                        </a:rPr>
                        <m:t>𝑑𝑒𝑙𝑎𝑑</m:t>
                      </m:r>
                      <m:r>
                        <a:rPr lang="sv-SE" sz="6600" b="0" i="1" smtClean="0">
                          <a:solidFill>
                            <a:schemeClr val="tx2"/>
                          </a:solidFill>
                          <a:latin typeface="Cambria Math" panose="02040503050406030204" pitchFamily="18" charset="0"/>
                          <a:ea typeface="Cambria Math" panose="02040503050406030204" pitchFamily="18" charset="0"/>
                        </a:rPr>
                        <m:t> </m:t>
                      </m:r>
                      <m:r>
                        <a:rPr lang="sv-SE" sz="6600" b="0" i="1" smtClean="0">
                          <a:solidFill>
                            <a:schemeClr val="tx2"/>
                          </a:solidFill>
                          <a:latin typeface="Cambria Math" panose="02040503050406030204" pitchFamily="18" charset="0"/>
                          <a:ea typeface="Cambria Math" panose="02040503050406030204" pitchFamily="18" charset="0"/>
                        </a:rPr>
                        <m:t>𝑚𝑒𝑑</m:t>
                      </m:r>
                      <m:r>
                        <a:rPr lang="sv-SE" sz="6600" b="0" i="1" smtClean="0">
                          <a:solidFill>
                            <a:schemeClr val="tx2"/>
                          </a:solidFill>
                          <a:latin typeface="Cambria Math" panose="02040503050406030204" pitchFamily="18" charset="0"/>
                          <a:ea typeface="Cambria Math" panose="02040503050406030204" pitchFamily="18" charset="0"/>
                        </a:rPr>
                        <m:t> </m:t>
                      </m:r>
                      <m:r>
                        <a:rPr lang="en-GB" sz="6600" i="1" smtClean="0">
                          <a:solidFill>
                            <a:schemeClr val="tx2"/>
                          </a:solidFill>
                          <a:latin typeface="Cambria Math" panose="02040503050406030204" pitchFamily="18" charset="0"/>
                          <a:ea typeface="Cambria Math" panose="02040503050406030204" pitchFamily="18" charset="0"/>
                        </a:rPr>
                        <m:t>𝜋</m:t>
                      </m:r>
                      <m:r>
                        <a:rPr lang="sv-SE" sz="6600" b="0" i="1" smtClean="0">
                          <a:solidFill>
                            <a:schemeClr val="tx2"/>
                          </a:solidFill>
                          <a:latin typeface="Cambria Math" panose="02040503050406030204" pitchFamily="18" charset="0"/>
                          <a:ea typeface="Cambria Math" panose="02040503050406030204" pitchFamily="18" charset="0"/>
                        </a:rPr>
                        <m:t> (3,14)</m:t>
                      </m:r>
                    </m:oMath>
                  </m:oMathPara>
                </a14:m>
                <a:endParaRPr lang="en-GB" sz="6600" dirty="0" err="1">
                  <a:solidFill>
                    <a:schemeClr val="tx2"/>
                  </a:solidFill>
                </a:endParaRPr>
              </a:p>
            </p:txBody>
          </p:sp>
        </mc:Choice>
        <mc:Fallback xmlns="">
          <p:sp>
            <p:nvSpPr>
              <p:cNvPr id="7" name="TextBox 6">
                <a:extLst>
                  <a:ext uri="{FF2B5EF4-FFF2-40B4-BE49-F238E27FC236}">
                    <a16:creationId xmlns:a16="http://schemas.microsoft.com/office/drawing/2014/main" id="{B5EBDD5D-D4D0-FABE-DA41-414FD439E8B4}"/>
                  </a:ext>
                </a:extLst>
              </p:cNvPr>
              <p:cNvSpPr txBox="1">
                <a:spLocks noRot="1" noChangeAspect="1" noMove="1" noResize="1" noEditPoints="1" noAdjustHandles="1" noChangeArrowheads="1" noChangeShapeType="1" noTextEdit="1"/>
              </p:cNvSpPr>
              <p:nvPr/>
            </p:nvSpPr>
            <p:spPr>
              <a:xfrm>
                <a:off x="1254868" y="1682885"/>
                <a:ext cx="8900809" cy="110799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6A83AE-4084-D1A8-EA65-A70517C0BBF1}"/>
                  </a:ext>
                </a:extLst>
              </p:cNvPr>
              <p:cNvSpPr txBox="1"/>
              <p:nvPr/>
            </p:nvSpPr>
            <p:spPr>
              <a:xfrm>
                <a:off x="1254868" y="3527008"/>
                <a:ext cx="2996119" cy="1449564"/>
              </a:xfrm>
              <a:prstGeom prst="rect">
                <a:avLst/>
              </a:prstGeom>
            </p:spPr>
            <p:txBody>
              <a:bodyPr wrap="square" lIns="0" rIns="0" rtlCol="0">
                <a:spAutoFit/>
              </a:bodyPr>
              <a:lstStyle/>
              <a:p>
                <a:pPr algn="l"/>
                <a14:m>
                  <m:oMathPara xmlns:m="http://schemas.openxmlformats.org/officeDocument/2006/math">
                    <m:oMathParaPr>
                      <m:jc m:val="centerGroup"/>
                    </m:oMathParaPr>
                    <m:oMath xmlns:m="http://schemas.openxmlformats.org/officeDocument/2006/math">
                      <m:f>
                        <m:fPr>
                          <m:ctrlPr>
                            <a:rPr lang="sv-SE" sz="4400" b="0" i="1" smtClean="0">
                              <a:solidFill>
                                <a:schemeClr val="tx2"/>
                              </a:solidFill>
                              <a:latin typeface="Cambria Math" panose="02040503050406030204" pitchFamily="18" charset="0"/>
                              <a:ea typeface="Cambria Math" panose="02040503050406030204" pitchFamily="18" charset="0"/>
                            </a:rPr>
                          </m:ctrlPr>
                        </m:fPr>
                        <m:num>
                          <m:r>
                            <a:rPr lang="sv-SE" sz="4400" b="0" i="1" smtClean="0">
                              <a:solidFill>
                                <a:schemeClr val="tx2"/>
                              </a:solidFill>
                              <a:latin typeface="Cambria Math" panose="02040503050406030204" pitchFamily="18" charset="0"/>
                              <a:ea typeface="Cambria Math" panose="02040503050406030204" pitchFamily="18" charset="0"/>
                            </a:rPr>
                            <m:t>45</m:t>
                          </m:r>
                          <m:r>
                            <a:rPr lang="sv-SE" sz="4400" b="0" i="1" smtClean="0">
                              <a:solidFill>
                                <a:schemeClr val="tx2"/>
                              </a:solidFill>
                              <a:latin typeface="Cambria Math" panose="02040503050406030204" pitchFamily="18" charset="0"/>
                              <a:ea typeface="Cambria Math" panose="02040503050406030204" pitchFamily="18" charset="0"/>
                            </a:rPr>
                            <m:t>𝑘𝑔</m:t>
                          </m:r>
                        </m:num>
                        <m:den>
                          <m:r>
                            <a:rPr lang="sv-SE" sz="4400" b="0" i="1" smtClean="0">
                              <a:solidFill>
                                <a:schemeClr val="tx2"/>
                              </a:solidFill>
                              <a:latin typeface="Cambria Math" panose="02040503050406030204" pitchFamily="18" charset="0"/>
                              <a:ea typeface="Cambria Math" panose="02040503050406030204" pitchFamily="18" charset="0"/>
                            </a:rPr>
                            <m:t>3,14</m:t>
                          </m:r>
                        </m:den>
                      </m:f>
                      <m:r>
                        <a:rPr lang="sv-SE" sz="4400" b="0" i="1" smtClean="0">
                          <a:solidFill>
                            <a:schemeClr val="tx2"/>
                          </a:solidFill>
                          <a:latin typeface="Cambria Math" panose="02040503050406030204" pitchFamily="18" charset="0"/>
                          <a:ea typeface="Cambria Math" panose="02040503050406030204" pitchFamily="18" charset="0"/>
                        </a:rPr>
                        <m:t>=14 </m:t>
                      </m:r>
                    </m:oMath>
                  </m:oMathPara>
                </a14:m>
                <a:endParaRPr lang="en-GB" sz="4400" dirty="0" err="1">
                  <a:solidFill>
                    <a:schemeClr val="tx2"/>
                  </a:solidFill>
                </a:endParaRPr>
              </a:p>
            </p:txBody>
          </p:sp>
        </mc:Choice>
        <mc:Fallback xmlns="">
          <p:sp>
            <p:nvSpPr>
              <p:cNvPr id="9" name="TextBox 8">
                <a:extLst>
                  <a:ext uri="{FF2B5EF4-FFF2-40B4-BE49-F238E27FC236}">
                    <a16:creationId xmlns:a16="http://schemas.microsoft.com/office/drawing/2014/main" id="{1A6A83AE-4084-D1A8-EA65-A70517C0BBF1}"/>
                  </a:ext>
                </a:extLst>
              </p:cNvPr>
              <p:cNvSpPr txBox="1">
                <a:spLocks noRot="1" noChangeAspect="1" noMove="1" noResize="1" noEditPoints="1" noAdjustHandles="1" noChangeArrowheads="1" noChangeShapeType="1" noTextEdit="1"/>
              </p:cNvSpPr>
              <p:nvPr/>
            </p:nvSpPr>
            <p:spPr>
              <a:xfrm>
                <a:off x="1254868" y="3527008"/>
                <a:ext cx="2996119" cy="144956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215861-A7EF-D605-BBA2-F8393874BA3B}"/>
                  </a:ext>
                </a:extLst>
              </p:cNvPr>
              <p:cNvSpPr txBox="1"/>
              <p:nvPr/>
            </p:nvSpPr>
            <p:spPr>
              <a:xfrm>
                <a:off x="5574504" y="3527008"/>
                <a:ext cx="2996119" cy="1449564"/>
              </a:xfrm>
              <a:prstGeom prst="rect">
                <a:avLst/>
              </a:prstGeom>
            </p:spPr>
            <p:txBody>
              <a:bodyPr wrap="square" lIns="0" rIns="0" rtlCol="0">
                <a:spAutoFit/>
              </a:bodyPr>
              <a:lstStyle/>
              <a:p>
                <a:pPr algn="l"/>
                <a14:m>
                  <m:oMathPara xmlns:m="http://schemas.openxmlformats.org/officeDocument/2006/math">
                    <m:oMathParaPr>
                      <m:jc m:val="centerGroup"/>
                    </m:oMathParaPr>
                    <m:oMath xmlns:m="http://schemas.openxmlformats.org/officeDocument/2006/math">
                      <m:f>
                        <m:fPr>
                          <m:ctrlPr>
                            <a:rPr lang="sv-SE" sz="4400" b="0" i="1" smtClean="0">
                              <a:solidFill>
                                <a:schemeClr val="tx2"/>
                              </a:solidFill>
                              <a:latin typeface="Cambria Math" panose="02040503050406030204" pitchFamily="18" charset="0"/>
                              <a:ea typeface="Cambria Math" panose="02040503050406030204" pitchFamily="18" charset="0"/>
                            </a:rPr>
                          </m:ctrlPr>
                        </m:fPr>
                        <m:num>
                          <m:r>
                            <a:rPr lang="sv-SE" sz="4400" b="0" i="1" smtClean="0">
                              <a:solidFill>
                                <a:schemeClr val="tx2"/>
                              </a:solidFill>
                              <a:latin typeface="Cambria Math" panose="02040503050406030204" pitchFamily="18" charset="0"/>
                              <a:ea typeface="Cambria Math" panose="02040503050406030204" pitchFamily="18" charset="0"/>
                            </a:rPr>
                            <m:t>90</m:t>
                          </m:r>
                          <m:r>
                            <a:rPr lang="sv-SE" sz="4400" b="0" i="1" smtClean="0">
                              <a:solidFill>
                                <a:schemeClr val="tx2"/>
                              </a:solidFill>
                              <a:latin typeface="Cambria Math" panose="02040503050406030204" pitchFamily="18" charset="0"/>
                              <a:ea typeface="Cambria Math" panose="02040503050406030204" pitchFamily="18" charset="0"/>
                            </a:rPr>
                            <m:t>𝑘𝑔</m:t>
                          </m:r>
                        </m:num>
                        <m:den>
                          <m:r>
                            <a:rPr lang="sv-SE" sz="4400" b="0" i="1" smtClean="0">
                              <a:solidFill>
                                <a:schemeClr val="tx2"/>
                              </a:solidFill>
                              <a:latin typeface="Cambria Math" panose="02040503050406030204" pitchFamily="18" charset="0"/>
                              <a:ea typeface="Cambria Math" panose="02040503050406030204" pitchFamily="18" charset="0"/>
                            </a:rPr>
                            <m:t>3,14</m:t>
                          </m:r>
                        </m:den>
                      </m:f>
                      <m:r>
                        <a:rPr lang="sv-SE" sz="4400" b="0" i="1" smtClean="0">
                          <a:solidFill>
                            <a:schemeClr val="tx2"/>
                          </a:solidFill>
                          <a:latin typeface="Cambria Math" panose="02040503050406030204" pitchFamily="18" charset="0"/>
                          <a:ea typeface="Cambria Math" panose="02040503050406030204" pitchFamily="18" charset="0"/>
                        </a:rPr>
                        <m:t>=28 </m:t>
                      </m:r>
                    </m:oMath>
                  </m:oMathPara>
                </a14:m>
                <a:endParaRPr lang="en-GB" sz="4400" dirty="0" err="1">
                  <a:solidFill>
                    <a:schemeClr val="tx2"/>
                  </a:solidFill>
                </a:endParaRPr>
              </a:p>
            </p:txBody>
          </p:sp>
        </mc:Choice>
        <mc:Fallback xmlns="">
          <p:sp>
            <p:nvSpPr>
              <p:cNvPr id="11" name="TextBox 10">
                <a:extLst>
                  <a:ext uri="{FF2B5EF4-FFF2-40B4-BE49-F238E27FC236}">
                    <a16:creationId xmlns:a16="http://schemas.microsoft.com/office/drawing/2014/main" id="{35215861-A7EF-D605-BBA2-F8393874BA3B}"/>
                  </a:ext>
                </a:extLst>
              </p:cNvPr>
              <p:cNvSpPr txBox="1">
                <a:spLocks noRot="1" noChangeAspect="1" noMove="1" noResize="1" noEditPoints="1" noAdjustHandles="1" noChangeArrowheads="1" noChangeShapeType="1" noTextEdit="1"/>
              </p:cNvSpPr>
              <p:nvPr/>
            </p:nvSpPr>
            <p:spPr>
              <a:xfrm>
                <a:off x="5574504" y="3527008"/>
                <a:ext cx="2996119" cy="144956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91056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2D39-72AA-1401-0B3A-99FCC5932D18}"/>
              </a:ext>
            </a:extLst>
          </p:cNvPr>
          <p:cNvSpPr>
            <a:spLocks noGrp="1"/>
          </p:cNvSpPr>
          <p:nvPr>
            <p:ph type="title"/>
          </p:nvPr>
        </p:nvSpPr>
        <p:spPr/>
        <p:txBody>
          <a:bodyPr/>
          <a:lstStyle/>
          <a:p>
            <a:r>
              <a:rPr lang="sv-SE" dirty="0"/>
              <a:t>Profil</a:t>
            </a:r>
            <a:r>
              <a:rPr lang="en-GB" dirty="0"/>
              <a:t> </a:t>
            </a:r>
          </a:p>
        </p:txBody>
      </p:sp>
      <p:sp>
        <p:nvSpPr>
          <p:cNvPr id="3" name="Text Placeholder 2">
            <a:extLst>
              <a:ext uri="{FF2B5EF4-FFF2-40B4-BE49-F238E27FC236}">
                <a16:creationId xmlns:a16="http://schemas.microsoft.com/office/drawing/2014/main" id="{F696B7E4-E91D-5C67-9666-6ED84C4E6DE7}"/>
              </a:ext>
            </a:extLst>
          </p:cNvPr>
          <p:cNvSpPr>
            <a:spLocks noGrp="1"/>
          </p:cNvSpPr>
          <p:nvPr>
            <p:ph type="body" sz="quarter" idx="35"/>
          </p:nvPr>
        </p:nvSpPr>
        <p:spPr/>
        <p:txBody>
          <a:bodyPr/>
          <a:lstStyle/>
          <a:p>
            <a:r>
              <a:rPr lang="sv-SE" dirty="0"/>
              <a:t>Vad är det?</a:t>
            </a:r>
          </a:p>
        </p:txBody>
      </p:sp>
      <p:sp>
        <p:nvSpPr>
          <p:cNvPr id="4" name="Date Placeholder 3">
            <a:extLst>
              <a:ext uri="{FF2B5EF4-FFF2-40B4-BE49-F238E27FC236}">
                <a16:creationId xmlns:a16="http://schemas.microsoft.com/office/drawing/2014/main" id="{2AC7ECC8-E7AD-4350-5962-12A49D607C73}"/>
              </a:ext>
            </a:extLst>
          </p:cNvPr>
          <p:cNvSpPr>
            <a:spLocks noGrp="1"/>
          </p:cNvSpPr>
          <p:nvPr>
            <p:ph type="dt" sz="half" idx="28"/>
          </p:nvPr>
        </p:nvSpPr>
        <p:spPr/>
        <p:txBody>
          <a:bodyPr/>
          <a:lstStyle/>
          <a:p>
            <a:fld id="{E6FFD999-596E-4CE3-A1A1-7FB93AF5FB41}" type="datetime1">
              <a:rPr lang="en-GB" noProof="0" smtClean="0"/>
              <a:t>14/03/2023</a:t>
            </a:fld>
            <a:endParaRPr lang="en-GB" noProof="0" dirty="0"/>
          </a:p>
        </p:txBody>
      </p:sp>
      <p:sp>
        <p:nvSpPr>
          <p:cNvPr id="5" name="Footer Placeholder 4">
            <a:extLst>
              <a:ext uri="{FF2B5EF4-FFF2-40B4-BE49-F238E27FC236}">
                <a16:creationId xmlns:a16="http://schemas.microsoft.com/office/drawing/2014/main" id="{45CE705E-956C-6C7A-CE16-B251D2415A7E}"/>
              </a:ext>
            </a:extLst>
          </p:cNvPr>
          <p:cNvSpPr>
            <a:spLocks noGrp="1"/>
          </p:cNvSpPr>
          <p:nvPr>
            <p:ph type="ftr" sz="quarter" idx="29"/>
          </p:nvPr>
        </p:nvSpPr>
        <p:spPr/>
        <p:txBody>
          <a:bodyPr anchor="t"/>
          <a:lstStyle/>
          <a:p>
            <a:r>
              <a:rPr lang="en-GB"/>
              <a:t>| © NIF Hockey Club</a:t>
            </a:r>
            <a:endParaRPr lang="en-GB" dirty="0"/>
          </a:p>
        </p:txBody>
      </p:sp>
      <p:sp>
        <p:nvSpPr>
          <p:cNvPr id="6" name="Slide Number Placeholder 5">
            <a:extLst>
              <a:ext uri="{FF2B5EF4-FFF2-40B4-BE49-F238E27FC236}">
                <a16:creationId xmlns:a16="http://schemas.microsoft.com/office/drawing/2014/main" id="{E17A2041-DE83-07CF-95E6-80E61CF12748}"/>
              </a:ext>
            </a:extLst>
          </p:cNvPr>
          <p:cNvSpPr>
            <a:spLocks noGrp="1"/>
          </p:cNvSpPr>
          <p:nvPr>
            <p:ph type="sldNum" sz="quarter" idx="30"/>
          </p:nvPr>
        </p:nvSpPr>
        <p:spPr/>
        <p:txBody>
          <a:bodyPr/>
          <a:lstStyle/>
          <a:p>
            <a:fld id="{E1781896-7108-754B-A195-4B41D5296C65}" type="slidenum">
              <a:rPr lang="en-GB" noProof="0" smtClean="0"/>
              <a:pPr/>
              <a:t>9</a:t>
            </a:fld>
            <a:r>
              <a:rPr lang="en-GB" noProof="0"/>
              <a:t> |</a:t>
            </a:r>
            <a:endParaRPr lang="en-GB" noProof="0" dirty="0"/>
          </a:p>
        </p:txBody>
      </p:sp>
      <p:pic>
        <p:nvPicPr>
          <p:cNvPr id="7" name="Picture 6" descr="A picture containing letter&#10;&#10;Description automatically generated">
            <a:extLst>
              <a:ext uri="{FF2B5EF4-FFF2-40B4-BE49-F238E27FC236}">
                <a16:creationId xmlns:a16="http://schemas.microsoft.com/office/drawing/2014/main" id="{D3719F5D-1C23-5730-79D2-4E7F5FDCA9A8}"/>
              </a:ext>
            </a:extLst>
          </p:cNvPr>
          <p:cNvPicPr>
            <a:picLocks noChangeAspect="1"/>
          </p:cNvPicPr>
          <p:nvPr/>
        </p:nvPicPr>
        <p:blipFill>
          <a:blip r:embed="rId2"/>
          <a:stretch>
            <a:fillRect/>
          </a:stretch>
        </p:blipFill>
        <p:spPr>
          <a:xfrm>
            <a:off x="2120630" y="1501468"/>
            <a:ext cx="6234065" cy="4704664"/>
          </a:xfrm>
          <a:prstGeom prst="rect">
            <a:avLst/>
          </a:prstGeom>
        </p:spPr>
      </p:pic>
    </p:spTree>
    <p:extLst>
      <p:ext uri="{BB962C8B-B14F-4D97-AF65-F5344CB8AC3E}">
        <p14:creationId xmlns:p14="http://schemas.microsoft.com/office/powerpoint/2010/main" val="1595942688"/>
      </p:ext>
    </p:extLst>
  </p:cSld>
  <p:clrMapOvr>
    <a:masterClrMapping/>
  </p:clrMapOvr>
  <p:transition>
    <p:fade/>
  </p:transition>
</p:sld>
</file>

<file path=ppt/theme/theme1.xml><?xml version="1.0" encoding="utf-8"?>
<a:theme xmlns:a="http://schemas.openxmlformats.org/drawingml/2006/main" name="AlfaLaval with Colour">
  <a:themeElements>
    <a:clrScheme name="Alfa Laval">
      <a:dk1>
        <a:srgbClr val="847770"/>
      </a:dk1>
      <a:lt1>
        <a:srgbClr val="FFFFFF"/>
      </a:lt1>
      <a:dk2>
        <a:srgbClr val="11387F"/>
      </a:dk2>
      <a:lt2>
        <a:srgbClr val="D7D2CB"/>
      </a:lt2>
      <a:accent1>
        <a:srgbClr val="DC9276"/>
      </a:accent1>
      <a:accent2>
        <a:srgbClr val="FECD60"/>
      </a:accent2>
      <a:accent3>
        <a:srgbClr val="93C7C6"/>
      </a:accent3>
      <a:accent4>
        <a:srgbClr val="007FC8"/>
      </a:accent4>
      <a:accent5>
        <a:srgbClr val="11387F"/>
      </a:accent5>
      <a:accent6>
        <a:srgbClr val="B4ACA5"/>
      </a:accent6>
      <a:hlink>
        <a:srgbClr val="007FC8"/>
      </a:hlink>
      <a:folHlink>
        <a:srgbClr val="1138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w="6350">
          <a:solidFill>
            <a:schemeClr val="bg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wrap="square" lIns="0" rIns="0"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Presentation1" id="{5019A1E1-40EF-4365-A482-169B0F2C8AF7}" vid="{6B7F42D1-9E98-4088-A98B-AF32A3A34A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084E96F6F7344F8910B343036D6492" ma:contentTypeVersion="11" ma:contentTypeDescription="Create a new document." ma:contentTypeScope="" ma:versionID="0276d586c47d501ea16570d3d236de77">
  <xsd:schema xmlns:xsd="http://www.w3.org/2001/XMLSchema" xmlns:xs="http://www.w3.org/2001/XMLSchema" xmlns:p="http://schemas.microsoft.com/office/2006/metadata/properties" xmlns:ns3="b74a497a-95f5-423c-8a40-9af016aa4559" xmlns:ns4="83bcf313-fd70-4af2-9eb5-dba2771d5f16" targetNamespace="http://schemas.microsoft.com/office/2006/metadata/properties" ma:root="true" ma:fieldsID="659a0b7173548b5ed764995d8743c412" ns3:_="" ns4:_="">
    <xsd:import namespace="b74a497a-95f5-423c-8a40-9af016aa4559"/>
    <xsd:import namespace="83bcf313-fd70-4af2-9eb5-dba2771d5f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a497a-95f5-423c-8a40-9af016aa455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bcf313-fd70-4af2-9eb5-dba2771d5f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548473-B92C-4343-A3A6-7ADD1D5C0E86}">
  <ds:schemaRefs>
    <ds:schemaRef ds:uri="http://schemas.microsoft.com/office/infopath/2007/PartnerControls"/>
    <ds:schemaRef ds:uri="http://purl.org/dc/elements/1.1/"/>
    <ds:schemaRef ds:uri="http://schemas.microsoft.com/office/2006/metadata/properties"/>
    <ds:schemaRef ds:uri="83bcf313-fd70-4af2-9eb5-dba2771d5f16"/>
    <ds:schemaRef ds:uri="http://purl.org/dc/terms/"/>
    <ds:schemaRef ds:uri="http://schemas.openxmlformats.org/package/2006/metadata/core-properties"/>
    <ds:schemaRef ds:uri="http://schemas.microsoft.com/office/2006/documentManagement/types"/>
    <ds:schemaRef ds:uri="b74a497a-95f5-423c-8a40-9af016aa4559"/>
    <ds:schemaRef ds:uri="http://www.w3.org/XML/1998/namespace"/>
    <ds:schemaRef ds:uri="http://purl.org/dc/dcmitype/"/>
  </ds:schemaRefs>
</ds:datastoreItem>
</file>

<file path=customXml/itemProps2.xml><?xml version="1.0" encoding="utf-8"?>
<ds:datastoreItem xmlns:ds="http://schemas.openxmlformats.org/officeDocument/2006/customXml" ds:itemID="{CC0B8F91-AEC1-400A-8BE6-57D09C488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a497a-95f5-423c-8a40-9af016aa4559"/>
    <ds:schemaRef ds:uri="83bcf313-fd70-4af2-9eb5-dba2771d5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E4EF9-784B-446B-89BE-F5E87DE183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NIF</Template>
  <TotalTime>2222</TotalTime>
  <Words>827</Words>
  <Application>Microsoft Office PowerPoint</Application>
  <PresentationFormat>Widescreen</PresentationFormat>
  <Paragraphs>215</Paragraphs>
  <Slides>36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Cambria Math</vt:lpstr>
      <vt:lpstr>Futura PT Book</vt:lpstr>
      <vt:lpstr>System Font Regular</vt:lpstr>
      <vt:lpstr>Wingdings</vt:lpstr>
      <vt:lpstr>AlfaLaval with Colour</vt:lpstr>
      <vt:lpstr>PowerPoint Presentation</vt:lpstr>
      <vt:lpstr>Slipkurs </vt:lpstr>
      <vt:lpstr>Agenda</vt:lpstr>
      <vt:lpstr>Utrustning </vt:lpstr>
      <vt:lpstr>Utrustning </vt:lpstr>
      <vt:lpstr>Skål </vt:lpstr>
      <vt:lpstr>Skål </vt:lpstr>
      <vt:lpstr>Skål </vt:lpstr>
      <vt:lpstr>Profil </vt:lpstr>
      <vt:lpstr>Slipmaskinen </vt:lpstr>
      <vt:lpstr>Slipmaskinen </vt:lpstr>
      <vt:lpstr>Slipmaskinen</vt:lpstr>
      <vt:lpstr>Slipmaskinen</vt:lpstr>
      <vt:lpstr>Slipmaskinen</vt:lpstr>
      <vt:lpstr>Slipmaskinen</vt:lpstr>
      <vt:lpstr>Slipmaskinen</vt:lpstr>
      <vt:lpstr>Slipmaskinen</vt:lpstr>
      <vt:lpstr>Slipmaskinen</vt:lpstr>
      <vt:lpstr>Slipmaskinen</vt:lpstr>
      <vt:lpstr>Slipmaskinen</vt:lpstr>
      <vt:lpstr>Slipmaskinen</vt:lpstr>
      <vt:lpstr>Slipmaskinen</vt:lpstr>
      <vt:lpstr>Slipmaskinen</vt:lpstr>
      <vt:lpstr>Slipmaskinen</vt:lpstr>
      <vt:lpstr>Dressa slipskivan</vt:lpstr>
      <vt:lpstr>Dressa slipskivan</vt:lpstr>
      <vt:lpstr>Dressa slipskivan</vt:lpstr>
      <vt:lpstr>Dressa slipskivan</vt:lpstr>
      <vt:lpstr>Dressa slipskivan</vt:lpstr>
      <vt:lpstr>Dressa slipskivan</vt:lpstr>
      <vt:lpstr>Undersöka skridskon</vt:lpstr>
      <vt:lpstr>Montera skridskon</vt:lpstr>
      <vt:lpstr>Slipa</vt:lpstr>
      <vt:lpstr>Slipa</vt:lpstr>
      <vt:lpstr>Efter slipning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Geir Larum</dc:creator>
  <cp:lastModifiedBy>Geir Larum</cp:lastModifiedBy>
  <cp:revision>7</cp:revision>
  <dcterms:created xsi:type="dcterms:W3CDTF">2023-02-20T16:50:38Z</dcterms:created>
  <dcterms:modified xsi:type="dcterms:W3CDTF">2023-03-15T13:40:31Z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FA_Site_ProductTaxonomy">
    <vt:lpwstr/>
  </property>
  <property fmtid="{D5CDD505-2E9C-101B-9397-08002B2CF9AE}" pid="3" name="ALFA_Site_DocumentTaxonomy">
    <vt:lpwstr/>
  </property>
  <property fmtid="{D5CDD505-2E9C-101B-9397-08002B2CF9AE}" pid="4" name="ALFA_Site_ServiceTaxonomy">
    <vt:lpwstr/>
  </property>
  <property fmtid="{D5CDD505-2E9C-101B-9397-08002B2CF9AE}" pid="5" name="ALFA_Site_IndustryTaxonomy">
    <vt:lpwstr/>
  </property>
  <property fmtid="{D5CDD505-2E9C-101B-9397-08002B2CF9AE}" pid="6" name="ContentTypeId">
    <vt:lpwstr>0x01010074084E96F6F7344F8910B343036D6492</vt:lpwstr>
  </property>
  <property fmtid="{D5CDD505-2E9C-101B-9397-08002B2CF9AE}" pid="7" name="MSIP_Label_b770d9a1-037b-4e08-97d6-4015cd657448_Enabled">
    <vt:lpwstr>true</vt:lpwstr>
  </property>
  <property fmtid="{D5CDD505-2E9C-101B-9397-08002B2CF9AE}" pid="8" name="MSIP_Label_b770d9a1-037b-4e08-97d6-4015cd657448_SetDate">
    <vt:lpwstr>2023-02-16T17:06:01Z</vt:lpwstr>
  </property>
  <property fmtid="{D5CDD505-2E9C-101B-9397-08002B2CF9AE}" pid="9" name="MSIP_Label_b770d9a1-037b-4e08-97d6-4015cd657448_Method">
    <vt:lpwstr>Privileged</vt:lpwstr>
  </property>
  <property fmtid="{D5CDD505-2E9C-101B-9397-08002B2CF9AE}" pid="10" name="MSIP_Label_b770d9a1-037b-4e08-97d6-4015cd657448_Name">
    <vt:lpwstr>(Pilot) Non-Business</vt:lpwstr>
  </property>
  <property fmtid="{D5CDD505-2E9C-101B-9397-08002B2CF9AE}" pid="11" name="MSIP_Label_b770d9a1-037b-4e08-97d6-4015cd657448_SiteId">
    <vt:lpwstr>ed5d5f47-52dd-48af-90ca-f7bd83624eb9</vt:lpwstr>
  </property>
  <property fmtid="{D5CDD505-2E9C-101B-9397-08002B2CF9AE}" pid="12" name="MSIP_Label_b770d9a1-037b-4e08-97d6-4015cd657448_ActionId">
    <vt:lpwstr>442fc72c-97d1-4cb2-8987-bc7de722cc5b</vt:lpwstr>
  </property>
  <property fmtid="{D5CDD505-2E9C-101B-9397-08002B2CF9AE}" pid="13" name="MSIP_Label_b770d9a1-037b-4e08-97d6-4015cd657448_ContentBits">
    <vt:lpwstr>0</vt:lpwstr>
  </property>
</Properties>
</file>